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74" r:id="rId3"/>
    <p:sldId id="299" r:id="rId4"/>
    <p:sldId id="272" r:id="rId5"/>
    <p:sldId id="334" r:id="rId6"/>
    <p:sldId id="291" r:id="rId7"/>
    <p:sldId id="292" r:id="rId8"/>
    <p:sldId id="377" r:id="rId9"/>
    <p:sldId id="296" r:id="rId10"/>
    <p:sldId id="336" r:id="rId11"/>
    <p:sldId id="293" r:id="rId12"/>
    <p:sldId id="295" r:id="rId13"/>
    <p:sldId id="289" r:id="rId14"/>
    <p:sldId id="306" r:id="rId15"/>
    <p:sldId id="340" r:id="rId16"/>
    <p:sldId id="339" r:id="rId17"/>
    <p:sldId id="407" r:id="rId18"/>
    <p:sldId id="394" r:id="rId19"/>
    <p:sldId id="260" r:id="rId20"/>
    <p:sldId id="351" r:id="rId21"/>
    <p:sldId id="356" r:id="rId22"/>
    <p:sldId id="355" r:id="rId23"/>
    <p:sldId id="360" r:id="rId24"/>
    <p:sldId id="401" r:id="rId25"/>
    <p:sldId id="342" r:id="rId26"/>
    <p:sldId id="397" r:id="rId27"/>
    <p:sldId id="413" r:id="rId28"/>
    <p:sldId id="411" r:id="rId29"/>
    <p:sldId id="412" r:id="rId30"/>
    <p:sldId id="398" r:id="rId31"/>
    <p:sldId id="399" r:id="rId32"/>
    <p:sldId id="415" r:id="rId33"/>
    <p:sldId id="416" r:id="rId34"/>
    <p:sldId id="400" r:id="rId35"/>
    <p:sldId id="417" r:id="rId36"/>
    <p:sldId id="402" r:id="rId37"/>
    <p:sldId id="403" r:id="rId38"/>
    <p:sldId id="404" r:id="rId39"/>
    <p:sldId id="405" r:id="rId40"/>
    <p:sldId id="395" r:id="rId41"/>
    <p:sldId id="406" r:id="rId42"/>
    <p:sldId id="414" r:id="rId43"/>
    <p:sldId id="408" r:id="rId44"/>
    <p:sldId id="366" r:id="rId45"/>
    <p:sldId id="409" r:id="rId46"/>
    <p:sldId id="410" r:id="rId47"/>
    <p:sldId id="364" r:id="rId48"/>
    <p:sldId id="39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927745-058C-AB48-896A-694338245C9F}">
          <p14:sldIdLst>
            <p14:sldId id="256"/>
            <p14:sldId id="274"/>
            <p14:sldId id="299"/>
            <p14:sldId id="272"/>
            <p14:sldId id="334"/>
            <p14:sldId id="291"/>
            <p14:sldId id="292"/>
            <p14:sldId id="377"/>
            <p14:sldId id="296"/>
            <p14:sldId id="336"/>
            <p14:sldId id="293"/>
            <p14:sldId id="295"/>
            <p14:sldId id="289"/>
            <p14:sldId id="306"/>
            <p14:sldId id="340"/>
            <p14:sldId id="339"/>
            <p14:sldId id="407"/>
            <p14:sldId id="394"/>
            <p14:sldId id="260"/>
            <p14:sldId id="351"/>
            <p14:sldId id="356"/>
            <p14:sldId id="355"/>
            <p14:sldId id="360"/>
            <p14:sldId id="401"/>
            <p14:sldId id="342"/>
            <p14:sldId id="397"/>
            <p14:sldId id="413"/>
            <p14:sldId id="411"/>
            <p14:sldId id="412"/>
            <p14:sldId id="398"/>
            <p14:sldId id="399"/>
            <p14:sldId id="415"/>
            <p14:sldId id="416"/>
            <p14:sldId id="400"/>
            <p14:sldId id="417"/>
            <p14:sldId id="402"/>
            <p14:sldId id="403"/>
            <p14:sldId id="404"/>
            <p14:sldId id="405"/>
            <p14:sldId id="395"/>
            <p14:sldId id="406"/>
            <p14:sldId id="414"/>
            <p14:sldId id="408"/>
            <p14:sldId id="366"/>
            <p14:sldId id="409"/>
            <p14:sldId id="410"/>
            <p14:sldId id="364"/>
            <p14:sldId id="3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D"/>
    <a:srgbClr val="CCF9FF"/>
    <a:srgbClr val="969597"/>
    <a:srgbClr val="FDFEF1"/>
    <a:srgbClr val="FFDBCE"/>
    <a:srgbClr val="ADD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508768-3AC9-41D7-92F4-921D6A06226B}" v="859" dt="2023-02-09T16:06:45.2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4" autoAdjust="0"/>
    <p:restoredTop sz="82256" autoAdjust="0"/>
  </p:normalViewPr>
  <p:slideViewPr>
    <p:cSldViewPr snapToGrid="0" snapToObjects="1">
      <p:cViewPr varScale="1">
        <p:scale>
          <a:sx n="70" d="100"/>
          <a:sy n="70" d="100"/>
        </p:scale>
        <p:origin x="1339" y="38"/>
      </p:cViewPr>
      <p:guideLst/>
    </p:cSldViewPr>
  </p:slideViewPr>
  <p:outlineViewPr>
    <p:cViewPr>
      <p:scale>
        <a:sx n="33" d="100"/>
        <a:sy n="33" d="100"/>
      </p:scale>
      <p:origin x="0" y="-2339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8" Type="http://schemas.openxmlformats.org/officeDocument/2006/relationships/customXml" Target="../customXml/item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Buijs" userId="d7eb7f7d-c9ab-4f46-952d-ca6fb18c8f83" providerId="ADAL" clId="{F2508768-3AC9-41D7-92F4-921D6A06226B}"/>
    <pc:docChg chg="undo custSel addSld modSld modSection">
      <pc:chgData name="Simon Buijs" userId="d7eb7f7d-c9ab-4f46-952d-ca6fb18c8f83" providerId="ADAL" clId="{F2508768-3AC9-41D7-92F4-921D6A06226B}" dt="2023-02-09T16:07:00.420" v="1720" actId="1076"/>
      <pc:docMkLst>
        <pc:docMk/>
      </pc:docMkLst>
      <pc:sldChg chg="addSp delSp modSp mod delAnim">
        <pc:chgData name="Simon Buijs" userId="d7eb7f7d-c9ab-4f46-952d-ca6fb18c8f83" providerId="ADAL" clId="{F2508768-3AC9-41D7-92F4-921D6A06226B}" dt="2023-02-09T15:35:14.515" v="8" actId="1076"/>
        <pc:sldMkLst>
          <pc:docMk/>
          <pc:sldMk cId="2316415133" sldId="397"/>
        </pc:sldMkLst>
        <pc:picChg chg="add mod">
          <ac:chgData name="Simon Buijs" userId="d7eb7f7d-c9ab-4f46-952d-ca6fb18c8f83" providerId="ADAL" clId="{F2508768-3AC9-41D7-92F4-921D6A06226B}" dt="2023-02-09T15:35:14.515" v="8" actId="1076"/>
          <ac:picMkLst>
            <pc:docMk/>
            <pc:sldMk cId="2316415133" sldId="397"/>
            <ac:picMk id="5" creationId="{DF0D4A9E-ACC2-BA5E-4500-867445CF2627}"/>
          </ac:picMkLst>
        </pc:picChg>
        <pc:picChg chg="del">
          <ac:chgData name="Simon Buijs" userId="d7eb7f7d-c9ab-4f46-952d-ca6fb18c8f83" providerId="ADAL" clId="{F2508768-3AC9-41D7-92F4-921D6A06226B}" dt="2023-02-09T15:34:48.289" v="0" actId="478"/>
          <ac:picMkLst>
            <pc:docMk/>
            <pc:sldMk cId="2316415133" sldId="397"/>
            <ac:picMk id="10" creationId="{10F920E3-E479-E60B-FFD4-11DFA3C4F188}"/>
          </ac:picMkLst>
        </pc:picChg>
      </pc:sldChg>
      <pc:sldChg chg="addSp delSp modSp new mod modAnim">
        <pc:chgData name="Simon Buijs" userId="d7eb7f7d-c9ab-4f46-952d-ca6fb18c8f83" providerId="ADAL" clId="{F2508768-3AC9-41D7-92F4-921D6A06226B}" dt="2023-02-09T15:58:23.315" v="663"/>
        <pc:sldMkLst>
          <pc:docMk/>
          <pc:sldMk cId="2249387569" sldId="411"/>
        </pc:sldMkLst>
        <pc:spChg chg="mod">
          <ac:chgData name="Simon Buijs" userId="d7eb7f7d-c9ab-4f46-952d-ca6fb18c8f83" providerId="ADAL" clId="{F2508768-3AC9-41D7-92F4-921D6A06226B}" dt="2023-02-09T15:41:26.831" v="51" actId="20577"/>
          <ac:spMkLst>
            <pc:docMk/>
            <pc:sldMk cId="2249387569" sldId="411"/>
            <ac:spMk id="2" creationId="{358D95D0-1A1B-C1A4-560E-CC4811AA9A68}"/>
          </ac:spMkLst>
        </pc:spChg>
        <pc:spChg chg="del mod">
          <ac:chgData name="Simon Buijs" userId="d7eb7f7d-c9ab-4f46-952d-ca6fb18c8f83" providerId="ADAL" clId="{F2508768-3AC9-41D7-92F4-921D6A06226B}" dt="2023-02-09T15:51:22.649" v="595" actId="478"/>
          <ac:spMkLst>
            <pc:docMk/>
            <pc:sldMk cId="2249387569" sldId="411"/>
            <ac:spMk id="3" creationId="{2B2C1161-8577-D75C-2950-011DE3BADCCE}"/>
          </ac:spMkLst>
        </pc:spChg>
        <pc:spChg chg="add del">
          <ac:chgData name="Simon Buijs" userId="d7eb7f7d-c9ab-4f46-952d-ca6fb18c8f83" providerId="ADAL" clId="{F2508768-3AC9-41D7-92F4-921D6A06226B}" dt="2023-02-09T15:45:47.757" v="99" actId="478"/>
          <ac:spMkLst>
            <pc:docMk/>
            <pc:sldMk cId="2249387569" sldId="411"/>
            <ac:spMk id="10" creationId="{74A3EC39-5F48-4D24-9AC8-DB9F36E75349}"/>
          </ac:spMkLst>
        </pc:spChg>
        <pc:spChg chg="add mod">
          <ac:chgData name="Simon Buijs" userId="d7eb7f7d-c9ab-4f46-952d-ca6fb18c8f83" providerId="ADAL" clId="{F2508768-3AC9-41D7-92F4-921D6A06226B}" dt="2023-02-09T15:52:14.104" v="609" actId="1076"/>
          <ac:spMkLst>
            <pc:docMk/>
            <pc:sldMk cId="2249387569" sldId="411"/>
            <ac:spMk id="11" creationId="{5FDF281B-5D63-1237-402A-13A1ED6763AB}"/>
          </ac:spMkLst>
        </pc:spChg>
        <pc:spChg chg="add mod">
          <ac:chgData name="Simon Buijs" userId="d7eb7f7d-c9ab-4f46-952d-ca6fb18c8f83" providerId="ADAL" clId="{F2508768-3AC9-41D7-92F4-921D6A06226B}" dt="2023-02-09T15:52:06.305" v="608" actId="14100"/>
          <ac:spMkLst>
            <pc:docMk/>
            <pc:sldMk cId="2249387569" sldId="411"/>
            <ac:spMk id="12" creationId="{61A85698-651A-1C7F-FBA9-C549ED4687C2}"/>
          </ac:spMkLst>
        </pc:spChg>
        <pc:spChg chg="add del mod">
          <ac:chgData name="Simon Buijs" userId="d7eb7f7d-c9ab-4f46-952d-ca6fb18c8f83" providerId="ADAL" clId="{F2508768-3AC9-41D7-92F4-921D6A06226B}" dt="2023-02-09T15:58:23.315" v="663"/>
          <ac:spMkLst>
            <pc:docMk/>
            <pc:sldMk cId="2249387569" sldId="411"/>
            <ac:spMk id="13" creationId="{1BBC5438-ACAD-B45E-A292-E5F740764774}"/>
          </ac:spMkLst>
        </pc:spChg>
        <pc:picChg chg="add del">
          <ac:chgData name="Simon Buijs" userId="d7eb7f7d-c9ab-4f46-952d-ca6fb18c8f83" providerId="ADAL" clId="{F2508768-3AC9-41D7-92F4-921D6A06226B}" dt="2023-02-09T15:41:38.400" v="53" actId="22"/>
          <ac:picMkLst>
            <pc:docMk/>
            <pc:sldMk cId="2249387569" sldId="411"/>
            <ac:picMk id="5" creationId="{0CB60C3C-97AA-C29F-4BBD-DDECCD354E8A}"/>
          </ac:picMkLst>
        </pc:picChg>
        <pc:picChg chg="add mod ord">
          <ac:chgData name="Simon Buijs" userId="d7eb7f7d-c9ab-4f46-952d-ca6fb18c8f83" providerId="ADAL" clId="{F2508768-3AC9-41D7-92F4-921D6A06226B}" dt="2023-02-09T15:51:44.492" v="599" actId="1076"/>
          <ac:picMkLst>
            <pc:docMk/>
            <pc:sldMk cId="2249387569" sldId="411"/>
            <ac:picMk id="7" creationId="{9E9DD9D4-2E30-1266-3D39-E49AFB5757F0}"/>
          </ac:picMkLst>
        </pc:picChg>
        <pc:picChg chg="add mod">
          <ac:chgData name="Simon Buijs" userId="d7eb7f7d-c9ab-4f46-952d-ca6fb18c8f83" providerId="ADAL" clId="{F2508768-3AC9-41D7-92F4-921D6A06226B}" dt="2023-02-09T15:51:50.938" v="603" actId="1076"/>
          <ac:picMkLst>
            <pc:docMk/>
            <pc:sldMk cId="2249387569" sldId="411"/>
            <ac:picMk id="9" creationId="{DE5ED0BB-FD4C-162C-D1AE-EEB5649450D9}"/>
          </ac:picMkLst>
        </pc:picChg>
      </pc:sldChg>
      <pc:sldChg chg="addSp delSp modSp new mod modAnim">
        <pc:chgData name="Simon Buijs" userId="d7eb7f7d-c9ab-4f46-952d-ca6fb18c8f83" providerId="ADAL" clId="{F2508768-3AC9-41D7-92F4-921D6A06226B}" dt="2023-02-09T16:07:00.420" v="1720" actId="1076"/>
        <pc:sldMkLst>
          <pc:docMk/>
          <pc:sldMk cId="414883617" sldId="412"/>
        </pc:sldMkLst>
        <pc:spChg chg="mod">
          <ac:chgData name="Simon Buijs" userId="d7eb7f7d-c9ab-4f46-952d-ca6fb18c8f83" providerId="ADAL" clId="{F2508768-3AC9-41D7-92F4-921D6A06226B}" dt="2023-02-09T15:57:10.225" v="640" actId="20577"/>
          <ac:spMkLst>
            <pc:docMk/>
            <pc:sldMk cId="414883617" sldId="412"/>
            <ac:spMk id="2" creationId="{181DCAE8-5A44-9615-1871-09B46737B4C0}"/>
          </ac:spMkLst>
        </pc:spChg>
        <pc:spChg chg="del">
          <ac:chgData name="Simon Buijs" userId="d7eb7f7d-c9ab-4f46-952d-ca6fb18c8f83" providerId="ADAL" clId="{F2508768-3AC9-41D7-92F4-921D6A06226B}" dt="2023-02-09T15:57:13.500" v="642" actId="478"/>
          <ac:spMkLst>
            <pc:docMk/>
            <pc:sldMk cId="414883617" sldId="412"/>
            <ac:spMk id="3" creationId="{8ACA7BD1-550D-6129-4C10-E25ADDB02C83}"/>
          </ac:spMkLst>
        </pc:spChg>
        <pc:spChg chg="add mod">
          <ac:chgData name="Simon Buijs" userId="d7eb7f7d-c9ab-4f46-952d-ca6fb18c8f83" providerId="ADAL" clId="{F2508768-3AC9-41D7-92F4-921D6A06226B}" dt="2023-02-09T16:00:50.509" v="1108" actId="1038"/>
          <ac:spMkLst>
            <pc:docMk/>
            <pc:sldMk cId="414883617" sldId="412"/>
            <ac:spMk id="8" creationId="{B6753B4D-A7E7-0D09-5284-3056F2525A18}"/>
          </ac:spMkLst>
        </pc:spChg>
        <pc:spChg chg="add mod">
          <ac:chgData name="Simon Buijs" userId="d7eb7f7d-c9ab-4f46-952d-ca6fb18c8f83" providerId="ADAL" clId="{F2508768-3AC9-41D7-92F4-921D6A06226B}" dt="2023-02-09T16:00:50.509" v="1108" actId="1038"/>
          <ac:spMkLst>
            <pc:docMk/>
            <pc:sldMk cId="414883617" sldId="412"/>
            <ac:spMk id="9" creationId="{691D5407-D50B-6010-46B1-972B73255BE9}"/>
          </ac:spMkLst>
        </pc:spChg>
        <pc:spChg chg="add del mod">
          <ac:chgData name="Simon Buijs" userId="d7eb7f7d-c9ab-4f46-952d-ca6fb18c8f83" providerId="ADAL" clId="{F2508768-3AC9-41D7-92F4-921D6A06226B}" dt="2023-02-09T16:01:20.284" v="1111"/>
          <ac:spMkLst>
            <pc:docMk/>
            <pc:sldMk cId="414883617" sldId="412"/>
            <ac:spMk id="10" creationId="{B26CAFE4-C44C-F105-F90B-454B469C2F36}"/>
          </ac:spMkLst>
        </pc:spChg>
        <pc:spChg chg="add mod">
          <ac:chgData name="Simon Buijs" userId="d7eb7f7d-c9ab-4f46-952d-ca6fb18c8f83" providerId="ADAL" clId="{F2508768-3AC9-41D7-92F4-921D6A06226B}" dt="2023-02-09T16:07:00.420" v="1720" actId="1076"/>
          <ac:spMkLst>
            <pc:docMk/>
            <pc:sldMk cId="414883617" sldId="412"/>
            <ac:spMk id="11" creationId="{261DA8F1-7F35-7E3A-763B-BB637E36EC0B}"/>
          </ac:spMkLst>
        </pc:spChg>
        <pc:picChg chg="add mod">
          <ac:chgData name="Simon Buijs" userId="d7eb7f7d-c9ab-4f46-952d-ca6fb18c8f83" providerId="ADAL" clId="{F2508768-3AC9-41D7-92F4-921D6A06226B}" dt="2023-02-09T16:00:50.509" v="1108" actId="1038"/>
          <ac:picMkLst>
            <pc:docMk/>
            <pc:sldMk cId="414883617" sldId="412"/>
            <ac:picMk id="5" creationId="{732CF51F-3ED4-06FF-F74E-D69513F55B26}"/>
          </ac:picMkLst>
        </pc:picChg>
        <pc:picChg chg="add mod">
          <ac:chgData name="Simon Buijs" userId="d7eb7f7d-c9ab-4f46-952d-ca6fb18c8f83" providerId="ADAL" clId="{F2508768-3AC9-41D7-92F4-921D6A06226B}" dt="2023-02-09T16:00:50.509" v="1108" actId="1038"/>
          <ac:picMkLst>
            <pc:docMk/>
            <pc:sldMk cId="414883617" sldId="412"/>
            <ac:picMk id="7" creationId="{B2FCAE49-0B1C-9772-FBF0-86F53F5DE725}"/>
          </ac:picMkLst>
        </pc:picChg>
      </pc:sldChg>
    </pc:docChg>
  </pc:docChgLst>
  <pc:docChgLst>
    <pc:chgData name="Simon Buijs" userId="d7eb7f7d-c9ab-4f46-952d-ca6fb18c8f83" providerId="ADAL" clId="{3A79F3D5-88F4-453D-8AF8-7D9E1E2EE014}"/>
    <pc:docChg chg="undo custSel addSld delSld modSld sldOrd modSection">
      <pc:chgData name="Simon Buijs" userId="d7eb7f7d-c9ab-4f46-952d-ca6fb18c8f83" providerId="ADAL" clId="{3A79F3D5-88F4-453D-8AF8-7D9E1E2EE014}" dt="2023-02-01T16:20:40.661" v="12866" actId="478"/>
      <pc:docMkLst>
        <pc:docMk/>
      </pc:docMkLst>
      <pc:sldChg chg="modSp modAnim">
        <pc:chgData name="Simon Buijs" userId="d7eb7f7d-c9ab-4f46-952d-ca6fb18c8f83" providerId="ADAL" clId="{3A79F3D5-88F4-453D-8AF8-7D9E1E2EE014}" dt="2023-02-01T11:29:10.607" v="8534" actId="20577"/>
        <pc:sldMkLst>
          <pc:docMk/>
          <pc:sldMk cId="3473865821" sldId="274"/>
        </pc:sldMkLst>
        <pc:spChg chg="mod">
          <ac:chgData name="Simon Buijs" userId="d7eb7f7d-c9ab-4f46-952d-ca6fb18c8f83" providerId="ADAL" clId="{3A79F3D5-88F4-453D-8AF8-7D9E1E2EE014}" dt="2023-02-01T11:29:10.607" v="8534" actId="20577"/>
          <ac:spMkLst>
            <pc:docMk/>
            <pc:sldMk cId="3473865821" sldId="274"/>
            <ac:spMk id="3" creationId="{843AA31E-1ADF-9F41-88D1-CD43B6E24F08}"/>
          </ac:spMkLst>
        </pc:spChg>
      </pc:sldChg>
      <pc:sldChg chg="modSp mod">
        <pc:chgData name="Simon Buijs" userId="d7eb7f7d-c9ab-4f46-952d-ca6fb18c8f83" providerId="ADAL" clId="{3A79F3D5-88F4-453D-8AF8-7D9E1E2EE014}" dt="2023-02-01T15:43:43.793" v="12594" actId="20577"/>
        <pc:sldMkLst>
          <pc:docMk/>
          <pc:sldMk cId="1177255109" sldId="289"/>
        </pc:sldMkLst>
        <pc:spChg chg="mod">
          <ac:chgData name="Simon Buijs" userId="d7eb7f7d-c9ab-4f46-952d-ca6fb18c8f83" providerId="ADAL" clId="{3A79F3D5-88F4-453D-8AF8-7D9E1E2EE014}" dt="2023-02-01T11:27:57.499" v="8530" actId="20577"/>
          <ac:spMkLst>
            <pc:docMk/>
            <pc:sldMk cId="1177255109" sldId="289"/>
            <ac:spMk id="4" creationId="{A4273DF4-B877-4769-8B96-2267DC1999CE}"/>
          </ac:spMkLst>
        </pc:spChg>
        <pc:spChg chg="mod">
          <ac:chgData name="Simon Buijs" userId="d7eb7f7d-c9ab-4f46-952d-ca6fb18c8f83" providerId="ADAL" clId="{3A79F3D5-88F4-453D-8AF8-7D9E1E2EE014}" dt="2023-02-01T15:43:43.793" v="12594" actId="20577"/>
          <ac:spMkLst>
            <pc:docMk/>
            <pc:sldMk cId="1177255109" sldId="289"/>
            <ac:spMk id="5" creationId="{9B4EF380-A9F1-4A46-8130-1CED2D13CAC2}"/>
          </ac:spMkLst>
        </pc:spChg>
      </pc:sldChg>
      <pc:sldChg chg="modSp mod">
        <pc:chgData name="Simon Buijs" userId="d7eb7f7d-c9ab-4f46-952d-ca6fb18c8f83" providerId="ADAL" clId="{3A79F3D5-88F4-453D-8AF8-7D9E1E2EE014}" dt="2023-01-30T09:10:51.424" v="9" actId="20577"/>
        <pc:sldMkLst>
          <pc:docMk/>
          <pc:sldMk cId="2651900634" sldId="291"/>
        </pc:sldMkLst>
        <pc:spChg chg="mod">
          <ac:chgData name="Simon Buijs" userId="d7eb7f7d-c9ab-4f46-952d-ca6fb18c8f83" providerId="ADAL" clId="{3A79F3D5-88F4-453D-8AF8-7D9E1E2EE014}" dt="2023-01-30T09:10:51.424" v="9" actId="20577"/>
          <ac:spMkLst>
            <pc:docMk/>
            <pc:sldMk cId="2651900634" sldId="291"/>
            <ac:spMk id="2" creationId="{9EAECF78-D97E-D14E-9C6E-AB1EBCC46730}"/>
          </ac:spMkLst>
        </pc:spChg>
      </pc:sldChg>
      <pc:sldChg chg="modSp mod">
        <pc:chgData name="Simon Buijs" userId="d7eb7f7d-c9ab-4f46-952d-ca6fb18c8f83" providerId="ADAL" clId="{3A79F3D5-88F4-453D-8AF8-7D9E1E2EE014}" dt="2023-01-30T09:10:55.208" v="19" actId="20577"/>
        <pc:sldMkLst>
          <pc:docMk/>
          <pc:sldMk cId="3681679384" sldId="292"/>
        </pc:sldMkLst>
        <pc:spChg chg="mod">
          <ac:chgData name="Simon Buijs" userId="d7eb7f7d-c9ab-4f46-952d-ca6fb18c8f83" providerId="ADAL" clId="{3A79F3D5-88F4-453D-8AF8-7D9E1E2EE014}" dt="2023-01-30T09:10:55.208" v="19" actId="20577"/>
          <ac:spMkLst>
            <pc:docMk/>
            <pc:sldMk cId="3681679384" sldId="292"/>
            <ac:spMk id="2" creationId="{9EAECF78-D97E-D14E-9C6E-AB1EBCC46730}"/>
          </ac:spMkLst>
        </pc:spChg>
      </pc:sldChg>
      <pc:sldChg chg="addSp modSp mod modAnim">
        <pc:chgData name="Simon Buijs" userId="d7eb7f7d-c9ab-4f46-952d-ca6fb18c8f83" providerId="ADAL" clId="{3A79F3D5-88F4-453D-8AF8-7D9E1E2EE014}" dt="2023-02-01T09:34:32.097" v="8437"/>
        <pc:sldMkLst>
          <pc:docMk/>
          <pc:sldMk cId="1225708093" sldId="295"/>
        </pc:sldMkLst>
        <pc:spChg chg="add mod">
          <ac:chgData name="Simon Buijs" userId="d7eb7f7d-c9ab-4f46-952d-ca6fb18c8f83" providerId="ADAL" clId="{3A79F3D5-88F4-453D-8AF8-7D9E1E2EE014}" dt="2023-02-01T09:32:47.424" v="8411" actId="948"/>
          <ac:spMkLst>
            <pc:docMk/>
            <pc:sldMk cId="1225708093" sldId="295"/>
            <ac:spMk id="3" creationId="{FFFCC94B-36C1-8A89-3921-B1E8F2FA16B8}"/>
          </ac:spMkLst>
        </pc:spChg>
        <pc:spChg chg="add mod">
          <ac:chgData name="Simon Buijs" userId="d7eb7f7d-c9ab-4f46-952d-ca6fb18c8f83" providerId="ADAL" clId="{3A79F3D5-88F4-453D-8AF8-7D9E1E2EE014}" dt="2023-02-01T09:34:11.981" v="8434" actId="1076"/>
          <ac:spMkLst>
            <pc:docMk/>
            <pc:sldMk cId="1225708093" sldId="295"/>
            <ac:spMk id="6" creationId="{0A719908-1458-B1AC-11AE-FEA714018DF6}"/>
          </ac:spMkLst>
        </pc:spChg>
        <pc:spChg chg="mod">
          <ac:chgData name="Simon Buijs" userId="d7eb7f7d-c9ab-4f46-952d-ca6fb18c8f83" providerId="ADAL" clId="{3A79F3D5-88F4-453D-8AF8-7D9E1E2EE014}" dt="2023-02-01T09:33:15.750" v="8421" actId="14100"/>
          <ac:spMkLst>
            <pc:docMk/>
            <pc:sldMk cId="1225708093" sldId="295"/>
            <ac:spMk id="7" creationId="{51ED63DF-23C6-411B-AD9F-DB3DBA5810CF}"/>
          </ac:spMkLst>
        </pc:spChg>
      </pc:sldChg>
      <pc:sldChg chg="modSp">
        <pc:chgData name="Simon Buijs" userId="d7eb7f7d-c9ab-4f46-952d-ca6fb18c8f83" providerId="ADAL" clId="{3A79F3D5-88F4-453D-8AF8-7D9E1E2EE014}" dt="2023-02-01T09:27:49.793" v="8401" actId="20577"/>
        <pc:sldMkLst>
          <pc:docMk/>
          <pc:sldMk cId="2147969873" sldId="296"/>
        </pc:sldMkLst>
        <pc:spChg chg="mod">
          <ac:chgData name="Simon Buijs" userId="d7eb7f7d-c9ab-4f46-952d-ca6fb18c8f83" providerId="ADAL" clId="{3A79F3D5-88F4-453D-8AF8-7D9E1E2EE014}" dt="2023-02-01T09:27:49.793" v="8401" actId="20577"/>
          <ac:spMkLst>
            <pc:docMk/>
            <pc:sldMk cId="2147969873" sldId="296"/>
            <ac:spMk id="3" creationId="{BB957A16-A428-42A9-BB8D-3F698D22C441}"/>
          </ac:spMkLst>
        </pc:spChg>
      </pc:sldChg>
      <pc:sldChg chg="delSp mod">
        <pc:chgData name="Simon Buijs" userId="d7eb7f7d-c9ab-4f46-952d-ca6fb18c8f83" providerId="ADAL" clId="{3A79F3D5-88F4-453D-8AF8-7D9E1E2EE014}" dt="2023-02-01T11:29:24.272" v="8535" actId="478"/>
        <pc:sldMkLst>
          <pc:docMk/>
          <pc:sldMk cId="3247042439" sldId="299"/>
        </pc:sldMkLst>
        <pc:spChg chg="del">
          <ac:chgData name="Simon Buijs" userId="d7eb7f7d-c9ab-4f46-952d-ca6fb18c8f83" providerId="ADAL" clId="{3A79F3D5-88F4-453D-8AF8-7D9E1E2EE014}" dt="2023-02-01T11:29:24.272" v="8535" actId="478"/>
          <ac:spMkLst>
            <pc:docMk/>
            <pc:sldMk cId="3247042439" sldId="299"/>
            <ac:spMk id="5" creationId="{9B4EF380-A9F1-4A46-8130-1CED2D13CAC2}"/>
          </ac:spMkLst>
        </pc:spChg>
      </pc:sldChg>
      <pc:sldChg chg="mod modShow">
        <pc:chgData name="Simon Buijs" userId="d7eb7f7d-c9ab-4f46-952d-ca6fb18c8f83" providerId="ADAL" clId="{3A79F3D5-88F4-453D-8AF8-7D9E1E2EE014}" dt="2023-01-31T13:38:44.514" v="2202" actId="729"/>
        <pc:sldMkLst>
          <pc:docMk/>
          <pc:sldMk cId="2764458322" sldId="309"/>
        </pc:sldMkLst>
      </pc:sldChg>
      <pc:sldChg chg="modSp mod">
        <pc:chgData name="Simon Buijs" userId="d7eb7f7d-c9ab-4f46-952d-ca6fb18c8f83" providerId="ADAL" clId="{3A79F3D5-88F4-453D-8AF8-7D9E1E2EE014}" dt="2023-02-01T11:30:40.303" v="8539" actId="20577"/>
        <pc:sldMkLst>
          <pc:docMk/>
          <pc:sldMk cId="2445981196" sldId="340"/>
        </pc:sldMkLst>
        <pc:spChg chg="mod">
          <ac:chgData name="Simon Buijs" userId="d7eb7f7d-c9ab-4f46-952d-ca6fb18c8f83" providerId="ADAL" clId="{3A79F3D5-88F4-453D-8AF8-7D9E1E2EE014}" dt="2023-02-01T11:30:40.303" v="8539" actId="20577"/>
          <ac:spMkLst>
            <pc:docMk/>
            <pc:sldMk cId="2445981196" sldId="340"/>
            <ac:spMk id="2" creationId="{BA377351-BBA5-4592-9699-A359C092A956}"/>
          </ac:spMkLst>
        </pc:spChg>
      </pc:sldChg>
      <pc:sldChg chg="modSp mod ord modShow">
        <pc:chgData name="Simon Buijs" userId="d7eb7f7d-c9ab-4f46-952d-ca6fb18c8f83" providerId="ADAL" clId="{3A79F3D5-88F4-453D-8AF8-7D9E1E2EE014}" dt="2023-02-01T14:16:37.678" v="10665" actId="12"/>
        <pc:sldMkLst>
          <pc:docMk/>
          <pc:sldMk cId="2746127477" sldId="342"/>
        </pc:sldMkLst>
        <pc:spChg chg="mod">
          <ac:chgData name="Simon Buijs" userId="d7eb7f7d-c9ab-4f46-952d-ca6fb18c8f83" providerId="ADAL" clId="{3A79F3D5-88F4-453D-8AF8-7D9E1E2EE014}" dt="2023-02-01T14:16:37.678" v="10665" actId="12"/>
          <ac:spMkLst>
            <pc:docMk/>
            <pc:sldMk cId="2746127477" sldId="342"/>
            <ac:spMk id="5" creationId="{9B4EF380-A9F1-4A46-8130-1CED2D13CAC2}"/>
          </ac:spMkLst>
        </pc:spChg>
      </pc:sldChg>
      <pc:sldChg chg="mod modShow">
        <pc:chgData name="Simon Buijs" userId="d7eb7f7d-c9ab-4f46-952d-ca6fb18c8f83" providerId="ADAL" clId="{3A79F3D5-88F4-453D-8AF8-7D9E1E2EE014}" dt="2023-02-01T15:37:53.129" v="12566" actId="729"/>
        <pc:sldMkLst>
          <pc:docMk/>
          <pc:sldMk cId="687941792" sldId="346"/>
        </pc:sldMkLst>
      </pc:sldChg>
      <pc:sldChg chg="modSp modAnim">
        <pc:chgData name="Simon Buijs" userId="d7eb7f7d-c9ab-4f46-952d-ca6fb18c8f83" providerId="ADAL" clId="{3A79F3D5-88F4-453D-8AF8-7D9E1E2EE014}" dt="2023-01-30T09:36:11.266" v="21" actId="20577"/>
        <pc:sldMkLst>
          <pc:docMk/>
          <pc:sldMk cId="2866102024" sldId="351"/>
        </pc:sldMkLst>
        <pc:spChg chg="mod">
          <ac:chgData name="Simon Buijs" userId="d7eb7f7d-c9ab-4f46-952d-ca6fb18c8f83" providerId="ADAL" clId="{3A79F3D5-88F4-453D-8AF8-7D9E1E2EE014}" dt="2023-01-30T09:36:10.272" v="20" actId="20577"/>
          <ac:spMkLst>
            <pc:docMk/>
            <pc:sldMk cId="2866102024" sldId="351"/>
            <ac:spMk id="3" creationId="{36DA1FC7-1E14-4381-8024-03D16E2221C6}"/>
          </ac:spMkLst>
        </pc:spChg>
      </pc:sldChg>
      <pc:sldChg chg="modAnim modNotesTx">
        <pc:chgData name="Simon Buijs" userId="d7eb7f7d-c9ab-4f46-952d-ca6fb18c8f83" providerId="ADAL" clId="{3A79F3D5-88F4-453D-8AF8-7D9E1E2EE014}" dt="2023-02-01T09:42:52.165" v="8500"/>
        <pc:sldMkLst>
          <pc:docMk/>
          <pc:sldMk cId="3239914500" sldId="355"/>
        </pc:sldMkLst>
      </pc:sldChg>
      <pc:sldChg chg="mod modShow">
        <pc:chgData name="Simon Buijs" userId="d7eb7f7d-c9ab-4f46-952d-ca6fb18c8f83" providerId="ADAL" clId="{3A79F3D5-88F4-453D-8AF8-7D9E1E2EE014}" dt="2023-01-30T09:37:29.039" v="22" actId="729"/>
        <pc:sldMkLst>
          <pc:docMk/>
          <pc:sldMk cId="3505491825" sldId="356"/>
        </pc:sldMkLst>
      </pc:sldChg>
      <pc:sldChg chg="mod modShow">
        <pc:chgData name="Simon Buijs" userId="d7eb7f7d-c9ab-4f46-952d-ca6fb18c8f83" providerId="ADAL" clId="{3A79F3D5-88F4-453D-8AF8-7D9E1E2EE014}" dt="2023-02-01T15:37:53.129" v="12566" actId="729"/>
        <pc:sldMkLst>
          <pc:docMk/>
          <pc:sldMk cId="2317219853" sldId="359"/>
        </pc:sldMkLst>
      </pc:sldChg>
      <pc:sldChg chg="modSp mod">
        <pc:chgData name="Simon Buijs" userId="d7eb7f7d-c9ab-4f46-952d-ca6fb18c8f83" providerId="ADAL" clId="{3A79F3D5-88F4-453D-8AF8-7D9E1E2EE014}" dt="2023-02-01T11:31:50.785" v="8541" actId="20577"/>
        <pc:sldMkLst>
          <pc:docMk/>
          <pc:sldMk cId="751423793" sldId="360"/>
        </pc:sldMkLst>
        <pc:spChg chg="mod">
          <ac:chgData name="Simon Buijs" userId="d7eb7f7d-c9ab-4f46-952d-ca6fb18c8f83" providerId="ADAL" clId="{3A79F3D5-88F4-453D-8AF8-7D9E1E2EE014}" dt="2023-02-01T11:31:50.785" v="8541" actId="20577"/>
          <ac:spMkLst>
            <pc:docMk/>
            <pc:sldMk cId="751423793" sldId="360"/>
            <ac:spMk id="8" creationId="{4CDF9DB9-BD47-4572-8E73-74508E17A962}"/>
          </ac:spMkLst>
        </pc:spChg>
        <pc:spChg chg="mod">
          <ac:chgData name="Simon Buijs" userId="d7eb7f7d-c9ab-4f46-952d-ca6fb18c8f83" providerId="ADAL" clId="{3A79F3D5-88F4-453D-8AF8-7D9E1E2EE014}" dt="2023-02-01T09:10:10.954" v="7727" actId="255"/>
          <ac:spMkLst>
            <pc:docMk/>
            <pc:sldMk cId="751423793" sldId="360"/>
            <ac:spMk id="10" creationId="{E643A568-8810-457C-B972-9AD63EDDCDC0}"/>
          </ac:spMkLst>
        </pc:spChg>
      </pc:sldChg>
      <pc:sldChg chg="mod modShow">
        <pc:chgData name="Simon Buijs" userId="d7eb7f7d-c9ab-4f46-952d-ca6fb18c8f83" providerId="ADAL" clId="{3A79F3D5-88F4-453D-8AF8-7D9E1E2EE014}" dt="2023-01-31T13:38:35.310" v="2201" actId="729"/>
        <pc:sldMkLst>
          <pc:docMk/>
          <pc:sldMk cId="4078260505" sldId="361"/>
        </pc:sldMkLst>
      </pc:sldChg>
      <pc:sldChg chg="modSp mod ord modAnim">
        <pc:chgData name="Simon Buijs" userId="d7eb7f7d-c9ab-4f46-952d-ca6fb18c8f83" providerId="ADAL" clId="{3A79F3D5-88F4-453D-8AF8-7D9E1E2EE014}" dt="2023-02-01T16:20:25.479" v="12865"/>
        <pc:sldMkLst>
          <pc:docMk/>
          <pc:sldMk cId="2888484018" sldId="364"/>
        </pc:sldMkLst>
        <pc:spChg chg="mod">
          <ac:chgData name="Simon Buijs" userId="d7eb7f7d-c9ab-4f46-952d-ca6fb18c8f83" providerId="ADAL" clId="{3A79F3D5-88F4-453D-8AF8-7D9E1E2EE014}" dt="2023-02-01T15:31:25.760" v="12183" actId="20577"/>
          <ac:spMkLst>
            <pc:docMk/>
            <pc:sldMk cId="2888484018" sldId="364"/>
            <ac:spMk id="2" creationId="{BA377351-BBA5-4592-9699-A359C092A956}"/>
          </ac:spMkLst>
        </pc:spChg>
        <pc:spChg chg="mod">
          <ac:chgData name="Simon Buijs" userId="d7eb7f7d-c9ab-4f46-952d-ca6fb18c8f83" providerId="ADAL" clId="{3A79F3D5-88F4-453D-8AF8-7D9E1E2EE014}" dt="2023-02-01T15:37:06.755" v="12563" actId="5793"/>
          <ac:spMkLst>
            <pc:docMk/>
            <pc:sldMk cId="2888484018" sldId="364"/>
            <ac:spMk id="3" creationId="{36DA1FC7-1E14-4381-8024-03D16E2221C6}"/>
          </ac:spMkLst>
        </pc:spChg>
      </pc:sldChg>
      <pc:sldChg chg="modSp mod">
        <pc:chgData name="Simon Buijs" userId="d7eb7f7d-c9ab-4f46-952d-ca6fb18c8f83" providerId="ADAL" clId="{3A79F3D5-88F4-453D-8AF8-7D9E1E2EE014}" dt="2023-02-01T16:15:58.759" v="12864" actId="20577"/>
        <pc:sldMkLst>
          <pc:docMk/>
          <pc:sldMk cId="1021686621" sldId="366"/>
        </pc:sldMkLst>
        <pc:spChg chg="mod">
          <ac:chgData name="Simon Buijs" userId="d7eb7f7d-c9ab-4f46-952d-ca6fb18c8f83" providerId="ADAL" clId="{3A79F3D5-88F4-453D-8AF8-7D9E1E2EE014}" dt="2023-02-01T11:40:35.457" v="8723" actId="20577"/>
          <ac:spMkLst>
            <pc:docMk/>
            <pc:sldMk cId="1021686621" sldId="366"/>
            <ac:spMk id="4" creationId="{A4273DF4-B877-4769-8B96-2267DC1999CE}"/>
          </ac:spMkLst>
        </pc:spChg>
        <pc:spChg chg="mod">
          <ac:chgData name="Simon Buijs" userId="d7eb7f7d-c9ab-4f46-952d-ca6fb18c8f83" providerId="ADAL" clId="{3A79F3D5-88F4-453D-8AF8-7D9E1E2EE014}" dt="2023-02-01T16:15:58.759" v="12864" actId="20577"/>
          <ac:spMkLst>
            <pc:docMk/>
            <pc:sldMk cId="1021686621" sldId="366"/>
            <ac:spMk id="5" creationId="{9B4EF380-A9F1-4A46-8130-1CED2D13CAC2}"/>
          </ac:spMkLst>
        </pc:spChg>
      </pc:sldChg>
      <pc:sldChg chg="mod modShow">
        <pc:chgData name="Simon Buijs" userId="d7eb7f7d-c9ab-4f46-952d-ca6fb18c8f83" providerId="ADAL" clId="{3A79F3D5-88F4-453D-8AF8-7D9E1E2EE014}" dt="2023-02-01T15:37:53.129" v="12566" actId="729"/>
        <pc:sldMkLst>
          <pc:docMk/>
          <pc:sldMk cId="2174705905" sldId="371"/>
        </pc:sldMkLst>
      </pc:sldChg>
      <pc:sldChg chg="mod modShow">
        <pc:chgData name="Simon Buijs" userId="d7eb7f7d-c9ab-4f46-952d-ca6fb18c8f83" providerId="ADAL" clId="{3A79F3D5-88F4-453D-8AF8-7D9E1E2EE014}" dt="2023-02-01T15:37:53.129" v="12566" actId="729"/>
        <pc:sldMkLst>
          <pc:docMk/>
          <pc:sldMk cId="1160037425" sldId="372"/>
        </pc:sldMkLst>
      </pc:sldChg>
      <pc:sldChg chg="mod modShow">
        <pc:chgData name="Simon Buijs" userId="d7eb7f7d-c9ab-4f46-952d-ca6fb18c8f83" providerId="ADAL" clId="{3A79F3D5-88F4-453D-8AF8-7D9E1E2EE014}" dt="2023-02-01T15:37:53.129" v="12566" actId="729"/>
        <pc:sldMkLst>
          <pc:docMk/>
          <pc:sldMk cId="1113329213" sldId="373"/>
        </pc:sldMkLst>
      </pc:sldChg>
      <pc:sldChg chg="mod modShow">
        <pc:chgData name="Simon Buijs" userId="d7eb7f7d-c9ab-4f46-952d-ca6fb18c8f83" providerId="ADAL" clId="{3A79F3D5-88F4-453D-8AF8-7D9E1E2EE014}" dt="2023-02-01T15:37:53.129" v="12566" actId="729"/>
        <pc:sldMkLst>
          <pc:docMk/>
          <pc:sldMk cId="1979588901" sldId="375"/>
        </pc:sldMkLst>
      </pc:sldChg>
      <pc:sldChg chg="mod modShow">
        <pc:chgData name="Simon Buijs" userId="d7eb7f7d-c9ab-4f46-952d-ca6fb18c8f83" providerId="ADAL" clId="{3A79F3D5-88F4-453D-8AF8-7D9E1E2EE014}" dt="2023-02-01T15:37:53.129" v="12566" actId="729"/>
        <pc:sldMkLst>
          <pc:docMk/>
          <pc:sldMk cId="1293000363" sldId="376"/>
        </pc:sldMkLst>
      </pc:sldChg>
      <pc:sldChg chg="mod modShow">
        <pc:chgData name="Simon Buijs" userId="d7eb7f7d-c9ab-4f46-952d-ca6fb18c8f83" providerId="ADAL" clId="{3A79F3D5-88F4-453D-8AF8-7D9E1E2EE014}" dt="2023-02-01T15:37:53.129" v="12566" actId="729"/>
        <pc:sldMkLst>
          <pc:docMk/>
          <pc:sldMk cId="823440748" sldId="378"/>
        </pc:sldMkLst>
      </pc:sldChg>
      <pc:sldChg chg="mod modShow">
        <pc:chgData name="Simon Buijs" userId="d7eb7f7d-c9ab-4f46-952d-ca6fb18c8f83" providerId="ADAL" clId="{3A79F3D5-88F4-453D-8AF8-7D9E1E2EE014}" dt="2023-02-01T15:37:53.129" v="12566" actId="729"/>
        <pc:sldMkLst>
          <pc:docMk/>
          <pc:sldMk cId="3848774423" sldId="379"/>
        </pc:sldMkLst>
      </pc:sldChg>
      <pc:sldChg chg="mod modShow">
        <pc:chgData name="Simon Buijs" userId="d7eb7f7d-c9ab-4f46-952d-ca6fb18c8f83" providerId="ADAL" clId="{3A79F3D5-88F4-453D-8AF8-7D9E1E2EE014}" dt="2023-02-01T15:37:53.129" v="12566" actId="729"/>
        <pc:sldMkLst>
          <pc:docMk/>
          <pc:sldMk cId="3567793146" sldId="380"/>
        </pc:sldMkLst>
      </pc:sldChg>
      <pc:sldChg chg="mod modShow">
        <pc:chgData name="Simon Buijs" userId="d7eb7f7d-c9ab-4f46-952d-ca6fb18c8f83" providerId="ADAL" clId="{3A79F3D5-88F4-453D-8AF8-7D9E1E2EE014}" dt="2023-02-01T15:37:53.129" v="12566" actId="729"/>
        <pc:sldMkLst>
          <pc:docMk/>
          <pc:sldMk cId="717431037" sldId="381"/>
        </pc:sldMkLst>
      </pc:sldChg>
      <pc:sldChg chg="mod modShow">
        <pc:chgData name="Simon Buijs" userId="d7eb7f7d-c9ab-4f46-952d-ca6fb18c8f83" providerId="ADAL" clId="{3A79F3D5-88F4-453D-8AF8-7D9E1E2EE014}" dt="2023-02-01T15:37:53.129" v="12566" actId="729"/>
        <pc:sldMkLst>
          <pc:docMk/>
          <pc:sldMk cId="446488972" sldId="382"/>
        </pc:sldMkLst>
      </pc:sldChg>
      <pc:sldChg chg="mod modShow">
        <pc:chgData name="Simon Buijs" userId="d7eb7f7d-c9ab-4f46-952d-ca6fb18c8f83" providerId="ADAL" clId="{3A79F3D5-88F4-453D-8AF8-7D9E1E2EE014}" dt="2023-02-01T15:37:53.129" v="12566" actId="729"/>
        <pc:sldMkLst>
          <pc:docMk/>
          <pc:sldMk cId="2323614430" sldId="384"/>
        </pc:sldMkLst>
      </pc:sldChg>
      <pc:sldChg chg="mod modShow">
        <pc:chgData name="Simon Buijs" userId="d7eb7f7d-c9ab-4f46-952d-ca6fb18c8f83" providerId="ADAL" clId="{3A79F3D5-88F4-453D-8AF8-7D9E1E2EE014}" dt="2023-02-01T15:37:53.129" v="12566" actId="729"/>
        <pc:sldMkLst>
          <pc:docMk/>
          <pc:sldMk cId="4215471334" sldId="385"/>
        </pc:sldMkLst>
      </pc:sldChg>
      <pc:sldChg chg="mod modShow">
        <pc:chgData name="Simon Buijs" userId="d7eb7f7d-c9ab-4f46-952d-ca6fb18c8f83" providerId="ADAL" clId="{3A79F3D5-88F4-453D-8AF8-7D9E1E2EE014}" dt="2023-02-01T15:37:53.129" v="12566" actId="729"/>
        <pc:sldMkLst>
          <pc:docMk/>
          <pc:sldMk cId="3288344520" sldId="386"/>
        </pc:sldMkLst>
      </pc:sldChg>
      <pc:sldChg chg="mod modShow">
        <pc:chgData name="Simon Buijs" userId="d7eb7f7d-c9ab-4f46-952d-ca6fb18c8f83" providerId="ADAL" clId="{3A79F3D5-88F4-453D-8AF8-7D9E1E2EE014}" dt="2023-02-01T15:37:53.129" v="12566" actId="729"/>
        <pc:sldMkLst>
          <pc:docMk/>
          <pc:sldMk cId="1508521356" sldId="388"/>
        </pc:sldMkLst>
      </pc:sldChg>
      <pc:sldChg chg="mod modShow">
        <pc:chgData name="Simon Buijs" userId="d7eb7f7d-c9ab-4f46-952d-ca6fb18c8f83" providerId="ADAL" clId="{3A79F3D5-88F4-453D-8AF8-7D9E1E2EE014}" dt="2023-02-01T15:37:53.129" v="12566" actId="729"/>
        <pc:sldMkLst>
          <pc:docMk/>
          <pc:sldMk cId="325420945" sldId="391"/>
        </pc:sldMkLst>
      </pc:sldChg>
      <pc:sldChg chg="delSp mod ord">
        <pc:chgData name="Simon Buijs" userId="d7eb7f7d-c9ab-4f46-952d-ca6fb18c8f83" providerId="ADAL" clId="{3A79F3D5-88F4-453D-8AF8-7D9E1E2EE014}" dt="2023-02-01T16:20:40.661" v="12866" actId="478"/>
        <pc:sldMkLst>
          <pc:docMk/>
          <pc:sldMk cId="2940511474" sldId="392"/>
        </pc:sldMkLst>
        <pc:spChg chg="del">
          <ac:chgData name="Simon Buijs" userId="d7eb7f7d-c9ab-4f46-952d-ca6fb18c8f83" providerId="ADAL" clId="{3A79F3D5-88F4-453D-8AF8-7D9E1E2EE014}" dt="2023-02-01T16:20:40.661" v="12866" actId="478"/>
          <ac:spMkLst>
            <pc:docMk/>
            <pc:sldMk cId="2940511474" sldId="392"/>
            <ac:spMk id="2" creationId="{4570B84F-2DFF-463D-9302-284A036D91EC}"/>
          </ac:spMkLst>
        </pc:spChg>
      </pc:sldChg>
      <pc:sldChg chg="mod modShow">
        <pc:chgData name="Simon Buijs" userId="d7eb7f7d-c9ab-4f46-952d-ca6fb18c8f83" providerId="ADAL" clId="{3A79F3D5-88F4-453D-8AF8-7D9E1E2EE014}" dt="2023-02-01T15:37:53.129" v="12566" actId="729"/>
        <pc:sldMkLst>
          <pc:docMk/>
          <pc:sldMk cId="3728377642" sldId="393"/>
        </pc:sldMkLst>
      </pc:sldChg>
      <pc:sldChg chg="addSp delSp modSp new mod ord delAnim modAnim">
        <pc:chgData name="Simon Buijs" userId="d7eb7f7d-c9ab-4f46-952d-ca6fb18c8f83" providerId="ADAL" clId="{3A79F3D5-88F4-453D-8AF8-7D9E1E2EE014}" dt="2023-02-01T09:37:59.112" v="8498" actId="20577"/>
        <pc:sldMkLst>
          <pc:docMk/>
          <pc:sldMk cId="3608110159" sldId="394"/>
        </pc:sldMkLst>
        <pc:spChg chg="mod">
          <ac:chgData name="Simon Buijs" userId="d7eb7f7d-c9ab-4f46-952d-ca6fb18c8f83" providerId="ADAL" clId="{3A79F3D5-88F4-453D-8AF8-7D9E1E2EE014}" dt="2023-01-30T09:46:50.081" v="58" actId="5793"/>
          <ac:spMkLst>
            <pc:docMk/>
            <pc:sldMk cId="3608110159" sldId="394"/>
            <ac:spMk id="2" creationId="{9000F3E8-20E1-2571-A169-957EF5017DA0}"/>
          </ac:spMkLst>
        </pc:spChg>
        <pc:spChg chg="mod">
          <ac:chgData name="Simon Buijs" userId="d7eb7f7d-c9ab-4f46-952d-ca6fb18c8f83" providerId="ADAL" clId="{3A79F3D5-88F4-453D-8AF8-7D9E1E2EE014}" dt="2023-02-01T09:37:59.112" v="8498" actId="20577"/>
          <ac:spMkLst>
            <pc:docMk/>
            <pc:sldMk cId="3608110159" sldId="394"/>
            <ac:spMk id="3" creationId="{A10AA88D-7118-C811-A662-68127752800A}"/>
          </ac:spMkLst>
        </pc:spChg>
        <pc:spChg chg="add del mod">
          <ac:chgData name="Simon Buijs" userId="d7eb7f7d-c9ab-4f46-952d-ca6fb18c8f83" providerId="ADAL" clId="{3A79F3D5-88F4-453D-8AF8-7D9E1E2EE014}" dt="2023-02-01T08:29:51.975" v="6942" actId="478"/>
          <ac:spMkLst>
            <pc:docMk/>
            <pc:sldMk cId="3608110159" sldId="394"/>
            <ac:spMk id="8" creationId="{0F2A463F-E0D0-1C9C-4CEF-F99CDDA7E161}"/>
          </ac:spMkLst>
        </pc:spChg>
        <pc:picChg chg="add del mod">
          <ac:chgData name="Simon Buijs" userId="d7eb7f7d-c9ab-4f46-952d-ca6fb18c8f83" providerId="ADAL" clId="{3A79F3D5-88F4-453D-8AF8-7D9E1E2EE014}" dt="2023-02-01T08:29:12.603" v="6932" actId="21"/>
          <ac:picMkLst>
            <pc:docMk/>
            <pc:sldMk cId="3608110159" sldId="394"/>
            <ac:picMk id="5" creationId="{3759F0BE-0538-237E-4570-790CAA70CCF3}"/>
          </ac:picMkLst>
        </pc:picChg>
        <pc:picChg chg="add del">
          <ac:chgData name="Simon Buijs" userId="d7eb7f7d-c9ab-4f46-952d-ca6fb18c8f83" providerId="ADAL" clId="{3A79F3D5-88F4-453D-8AF8-7D9E1E2EE014}" dt="2023-01-30T10:02:14.107" v="686" actId="22"/>
          <ac:picMkLst>
            <pc:docMk/>
            <pc:sldMk cId="3608110159" sldId="394"/>
            <ac:picMk id="7" creationId="{BA23B2BE-8511-A65F-691E-BC49D74DB04D}"/>
          </ac:picMkLst>
        </pc:picChg>
      </pc:sldChg>
      <pc:sldChg chg="addSp delSp modSp new mod ord modAnim">
        <pc:chgData name="Simon Buijs" userId="d7eb7f7d-c9ab-4f46-952d-ca6fb18c8f83" providerId="ADAL" clId="{3A79F3D5-88F4-453D-8AF8-7D9E1E2EE014}" dt="2023-02-01T08:32:44.481" v="7012"/>
        <pc:sldMkLst>
          <pc:docMk/>
          <pc:sldMk cId="3961904452" sldId="395"/>
        </pc:sldMkLst>
        <pc:spChg chg="del">
          <ac:chgData name="Simon Buijs" userId="d7eb7f7d-c9ab-4f46-952d-ca6fb18c8f83" providerId="ADAL" clId="{3A79F3D5-88F4-453D-8AF8-7D9E1E2EE014}" dt="2023-01-30T10:30:58.894" v="1170" actId="478"/>
          <ac:spMkLst>
            <pc:docMk/>
            <pc:sldMk cId="3961904452" sldId="395"/>
            <ac:spMk id="2" creationId="{BB80B753-EF59-FCAB-437B-8D8820BA0035}"/>
          </ac:spMkLst>
        </pc:spChg>
        <pc:spChg chg="del mod">
          <ac:chgData name="Simon Buijs" userId="d7eb7f7d-c9ab-4f46-952d-ca6fb18c8f83" providerId="ADAL" clId="{3A79F3D5-88F4-453D-8AF8-7D9E1E2EE014}" dt="2023-01-30T10:31:58.477" v="1176" actId="478"/>
          <ac:spMkLst>
            <pc:docMk/>
            <pc:sldMk cId="3961904452" sldId="395"/>
            <ac:spMk id="3" creationId="{C5C8ABCA-1EE2-B7DC-C61C-9F6822CD9026}"/>
          </ac:spMkLst>
        </pc:spChg>
        <pc:picChg chg="add mod">
          <ac:chgData name="Simon Buijs" userId="d7eb7f7d-c9ab-4f46-952d-ca6fb18c8f83" providerId="ADAL" clId="{3A79F3D5-88F4-453D-8AF8-7D9E1E2EE014}" dt="2023-01-30T10:32:22.765" v="1179" actId="14100"/>
          <ac:picMkLst>
            <pc:docMk/>
            <pc:sldMk cId="3961904452" sldId="395"/>
            <ac:picMk id="4" creationId="{3785B315-0595-07AB-0EFD-2735698001EF}"/>
          </ac:picMkLst>
        </pc:picChg>
      </pc:sldChg>
      <pc:sldChg chg="modSp add mod modShow">
        <pc:chgData name="Simon Buijs" userId="d7eb7f7d-c9ab-4f46-952d-ca6fb18c8f83" providerId="ADAL" clId="{3A79F3D5-88F4-453D-8AF8-7D9E1E2EE014}" dt="2023-01-31T13:55:07.592" v="2845" actId="313"/>
        <pc:sldMkLst>
          <pc:docMk/>
          <pc:sldMk cId="2813602285" sldId="396"/>
        </pc:sldMkLst>
        <pc:spChg chg="mod">
          <ac:chgData name="Simon Buijs" userId="d7eb7f7d-c9ab-4f46-952d-ca6fb18c8f83" providerId="ADAL" clId="{3A79F3D5-88F4-453D-8AF8-7D9E1E2EE014}" dt="2023-01-31T13:55:07.592" v="2845" actId="313"/>
          <ac:spMkLst>
            <pc:docMk/>
            <pc:sldMk cId="2813602285" sldId="396"/>
            <ac:spMk id="10" creationId="{E643A568-8810-457C-B972-9AD63EDDCDC0}"/>
          </ac:spMkLst>
        </pc:spChg>
      </pc:sldChg>
      <pc:sldChg chg="addSp delSp modSp new mod modAnim">
        <pc:chgData name="Simon Buijs" userId="d7eb7f7d-c9ab-4f46-952d-ca6fb18c8f83" providerId="ADAL" clId="{3A79F3D5-88F4-453D-8AF8-7D9E1E2EE014}" dt="2023-02-01T11:32:29.146" v="8545" actId="20577"/>
        <pc:sldMkLst>
          <pc:docMk/>
          <pc:sldMk cId="2316415133" sldId="397"/>
        </pc:sldMkLst>
        <pc:spChg chg="mod">
          <ac:chgData name="Simon Buijs" userId="d7eb7f7d-c9ab-4f46-952d-ca6fb18c8f83" providerId="ADAL" clId="{3A79F3D5-88F4-453D-8AF8-7D9E1E2EE014}" dt="2023-01-31T13:41:24.518" v="2362" actId="20577"/>
          <ac:spMkLst>
            <pc:docMk/>
            <pc:sldMk cId="2316415133" sldId="397"/>
            <ac:spMk id="2" creationId="{FB20FB68-4BC1-CA3A-CF63-32BF758B4F9B}"/>
          </ac:spMkLst>
        </pc:spChg>
        <pc:spChg chg="mod">
          <ac:chgData name="Simon Buijs" userId="d7eb7f7d-c9ab-4f46-952d-ca6fb18c8f83" providerId="ADAL" clId="{3A79F3D5-88F4-453D-8AF8-7D9E1E2EE014}" dt="2023-01-31T12:26:47.326" v="1793" actId="20577"/>
          <ac:spMkLst>
            <pc:docMk/>
            <pc:sldMk cId="2316415133" sldId="397"/>
            <ac:spMk id="3" creationId="{68BEA668-F95D-A7F6-C92D-CA6D634F924A}"/>
          </ac:spMkLst>
        </pc:spChg>
        <pc:spChg chg="add mod">
          <ac:chgData name="Simon Buijs" userId="d7eb7f7d-c9ab-4f46-952d-ca6fb18c8f83" providerId="ADAL" clId="{3A79F3D5-88F4-453D-8AF8-7D9E1E2EE014}" dt="2023-02-01T11:32:29.146" v="8545" actId="20577"/>
          <ac:spMkLst>
            <pc:docMk/>
            <pc:sldMk cId="2316415133" sldId="397"/>
            <ac:spMk id="8" creationId="{DDD5718D-B063-E5E7-9C24-02F7C3E43ECE}"/>
          </ac:spMkLst>
        </pc:spChg>
        <pc:picChg chg="add del">
          <ac:chgData name="Simon Buijs" userId="d7eb7f7d-c9ab-4f46-952d-ca6fb18c8f83" providerId="ADAL" clId="{3A79F3D5-88F4-453D-8AF8-7D9E1E2EE014}" dt="2023-01-31T12:05:25.873" v="1569" actId="22"/>
          <ac:picMkLst>
            <pc:docMk/>
            <pc:sldMk cId="2316415133" sldId="397"/>
            <ac:picMk id="5" creationId="{27DF3A74-C4C7-D408-690A-81874A42111E}"/>
          </ac:picMkLst>
        </pc:picChg>
        <pc:picChg chg="add mod">
          <ac:chgData name="Simon Buijs" userId="d7eb7f7d-c9ab-4f46-952d-ca6fb18c8f83" providerId="ADAL" clId="{3A79F3D5-88F4-453D-8AF8-7D9E1E2EE014}" dt="2023-01-31T12:34:36.347" v="2001" actId="1076"/>
          <ac:picMkLst>
            <pc:docMk/>
            <pc:sldMk cId="2316415133" sldId="397"/>
            <ac:picMk id="7" creationId="{524C5097-4D45-13DA-6A19-6657CD2E6018}"/>
          </ac:picMkLst>
        </pc:picChg>
        <pc:picChg chg="add mod">
          <ac:chgData name="Simon Buijs" userId="d7eb7f7d-c9ab-4f46-952d-ca6fb18c8f83" providerId="ADAL" clId="{3A79F3D5-88F4-453D-8AF8-7D9E1E2EE014}" dt="2023-01-31T12:35:28.637" v="2013" actId="1076"/>
          <ac:picMkLst>
            <pc:docMk/>
            <pc:sldMk cId="2316415133" sldId="397"/>
            <ac:picMk id="10" creationId="{10F920E3-E479-E60B-FFD4-11DFA3C4F188}"/>
          </ac:picMkLst>
        </pc:picChg>
      </pc:sldChg>
      <pc:sldChg chg="addSp modSp new mod modAnim">
        <pc:chgData name="Simon Buijs" userId="d7eb7f7d-c9ab-4f46-952d-ca6fb18c8f83" providerId="ADAL" clId="{3A79F3D5-88F4-453D-8AF8-7D9E1E2EE014}" dt="2023-02-01T11:33:06.134" v="8547" actId="207"/>
        <pc:sldMkLst>
          <pc:docMk/>
          <pc:sldMk cId="247631231" sldId="398"/>
        </pc:sldMkLst>
        <pc:spChg chg="mod ord">
          <ac:chgData name="Simon Buijs" userId="d7eb7f7d-c9ab-4f46-952d-ca6fb18c8f83" providerId="ADAL" clId="{3A79F3D5-88F4-453D-8AF8-7D9E1E2EE014}" dt="2023-02-01T11:33:06.134" v="8547" actId="207"/>
          <ac:spMkLst>
            <pc:docMk/>
            <pc:sldMk cId="247631231" sldId="398"/>
            <ac:spMk id="2" creationId="{0C818553-4109-EDF8-EEEE-1A0DAA90BE3F}"/>
          </ac:spMkLst>
        </pc:spChg>
        <pc:spChg chg="add mod ord">
          <ac:chgData name="Simon Buijs" userId="d7eb7f7d-c9ab-4f46-952d-ca6fb18c8f83" providerId="ADAL" clId="{3A79F3D5-88F4-453D-8AF8-7D9E1E2EE014}" dt="2023-01-31T12:55:02.790" v="2173" actId="166"/>
          <ac:spMkLst>
            <pc:docMk/>
            <pc:sldMk cId="247631231" sldId="398"/>
            <ac:spMk id="8" creationId="{F61F5B25-D763-37F1-43D6-4CA1F5D8272B}"/>
          </ac:spMkLst>
        </pc:spChg>
        <pc:picChg chg="add mod">
          <ac:chgData name="Simon Buijs" userId="d7eb7f7d-c9ab-4f46-952d-ca6fb18c8f83" providerId="ADAL" clId="{3A79F3D5-88F4-453D-8AF8-7D9E1E2EE014}" dt="2023-01-31T12:49:09.771" v="2120" actId="14100"/>
          <ac:picMkLst>
            <pc:docMk/>
            <pc:sldMk cId="247631231" sldId="398"/>
            <ac:picMk id="5" creationId="{D00AF133-8328-B2EC-18E8-C42A6360636F}"/>
          </ac:picMkLst>
        </pc:picChg>
        <pc:picChg chg="add mod ord">
          <ac:chgData name="Simon Buijs" userId="d7eb7f7d-c9ab-4f46-952d-ca6fb18c8f83" providerId="ADAL" clId="{3A79F3D5-88F4-453D-8AF8-7D9E1E2EE014}" dt="2023-01-31T13:05:54.313" v="2195" actId="1076"/>
          <ac:picMkLst>
            <pc:docMk/>
            <pc:sldMk cId="247631231" sldId="398"/>
            <ac:picMk id="7" creationId="{154797C8-68B8-BFF9-1158-B08A28ABE99F}"/>
          </ac:picMkLst>
        </pc:picChg>
        <pc:cxnChg chg="add mod ord">
          <ac:chgData name="Simon Buijs" userId="d7eb7f7d-c9ab-4f46-952d-ca6fb18c8f83" providerId="ADAL" clId="{3A79F3D5-88F4-453D-8AF8-7D9E1E2EE014}" dt="2023-01-31T13:07:20.423" v="2197" actId="171"/>
          <ac:cxnSpMkLst>
            <pc:docMk/>
            <pc:sldMk cId="247631231" sldId="398"/>
            <ac:cxnSpMk id="10" creationId="{95B2D312-0AF4-A741-BD3C-CEE12A9AED44}"/>
          </ac:cxnSpMkLst>
        </pc:cxnChg>
        <pc:cxnChg chg="add mod ord">
          <ac:chgData name="Simon Buijs" userId="d7eb7f7d-c9ab-4f46-952d-ca6fb18c8f83" providerId="ADAL" clId="{3A79F3D5-88F4-453D-8AF8-7D9E1E2EE014}" dt="2023-01-31T13:07:20.423" v="2197" actId="171"/>
          <ac:cxnSpMkLst>
            <pc:docMk/>
            <pc:sldMk cId="247631231" sldId="398"/>
            <ac:cxnSpMk id="11" creationId="{E2951B48-F5B2-D51B-2E50-619DA41D7690}"/>
          </ac:cxnSpMkLst>
        </pc:cxnChg>
      </pc:sldChg>
      <pc:sldChg chg="addSp delSp modSp new mod modAnim">
        <pc:chgData name="Simon Buijs" userId="d7eb7f7d-c9ab-4f46-952d-ca6fb18c8f83" providerId="ADAL" clId="{3A79F3D5-88F4-453D-8AF8-7D9E1E2EE014}" dt="2023-01-31T14:49:50.740" v="3279" actId="313"/>
        <pc:sldMkLst>
          <pc:docMk/>
          <pc:sldMk cId="3806133131" sldId="399"/>
        </pc:sldMkLst>
        <pc:spChg chg="mod">
          <ac:chgData name="Simon Buijs" userId="d7eb7f7d-c9ab-4f46-952d-ca6fb18c8f83" providerId="ADAL" clId="{3A79F3D5-88F4-453D-8AF8-7D9E1E2EE014}" dt="2023-01-31T13:43:05.217" v="2472" actId="20577"/>
          <ac:spMkLst>
            <pc:docMk/>
            <pc:sldMk cId="3806133131" sldId="399"/>
            <ac:spMk id="2" creationId="{CBDF6517-A574-47D9-BEBA-B1D05238B336}"/>
          </ac:spMkLst>
        </pc:spChg>
        <pc:spChg chg="add del mod">
          <ac:chgData name="Simon Buijs" userId="d7eb7f7d-c9ab-4f46-952d-ca6fb18c8f83" providerId="ADAL" clId="{3A79F3D5-88F4-453D-8AF8-7D9E1E2EE014}" dt="2023-01-31T14:49:50.740" v="3279" actId="313"/>
          <ac:spMkLst>
            <pc:docMk/>
            <pc:sldMk cId="3806133131" sldId="399"/>
            <ac:spMk id="3" creationId="{C0374E15-95F7-485B-310A-0E2E78862CC9}"/>
          </ac:spMkLst>
        </pc:spChg>
        <pc:picChg chg="add del mod ord">
          <ac:chgData name="Simon Buijs" userId="d7eb7f7d-c9ab-4f46-952d-ca6fb18c8f83" providerId="ADAL" clId="{3A79F3D5-88F4-453D-8AF8-7D9E1E2EE014}" dt="2023-01-31T13:50:45.223" v="2474" actId="22"/>
          <ac:picMkLst>
            <pc:docMk/>
            <pc:sldMk cId="3806133131" sldId="399"/>
            <ac:picMk id="5" creationId="{B42EE581-57AB-DD31-19EC-C220B9985E3D}"/>
          </ac:picMkLst>
        </pc:picChg>
        <pc:picChg chg="add del mod ord">
          <ac:chgData name="Simon Buijs" userId="d7eb7f7d-c9ab-4f46-952d-ca6fb18c8f83" providerId="ADAL" clId="{3A79F3D5-88F4-453D-8AF8-7D9E1E2EE014}" dt="2023-01-31T13:51:48.306" v="2492" actId="22"/>
          <ac:picMkLst>
            <pc:docMk/>
            <pc:sldMk cId="3806133131" sldId="399"/>
            <ac:picMk id="7" creationId="{D4F4EEA1-15BA-C695-DD6B-DC93217901B4}"/>
          </ac:picMkLst>
        </pc:picChg>
        <pc:picChg chg="add mod">
          <ac:chgData name="Simon Buijs" userId="d7eb7f7d-c9ab-4f46-952d-ca6fb18c8f83" providerId="ADAL" clId="{3A79F3D5-88F4-453D-8AF8-7D9E1E2EE014}" dt="2023-01-31T14:04:17.613" v="3011" actId="1076"/>
          <ac:picMkLst>
            <pc:docMk/>
            <pc:sldMk cId="3806133131" sldId="399"/>
            <ac:picMk id="9" creationId="{8C93D952-77F8-747E-780A-4EE42748F308}"/>
          </ac:picMkLst>
        </pc:picChg>
      </pc:sldChg>
      <pc:sldChg chg="addSp delSp modSp new mod modAnim">
        <pc:chgData name="Simon Buijs" userId="d7eb7f7d-c9ab-4f46-952d-ca6fb18c8f83" providerId="ADAL" clId="{3A79F3D5-88F4-453D-8AF8-7D9E1E2EE014}" dt="2023-02-01T11:34:46.766" v="8550" actId="20577"/>
        <pc:sldMkLst>
          <pc:docMk/>
          <pc:sldMk cId="374449733" sldId="400"/>
        </pc:sldMkLst>
        <pc:spChg chg="mod">
          <ac:chgData name="Simon Buijs" userId="d7eb7f7d-c9ab-4f46-952d-ca6fb18c8f83" providerId="ADAL" clId="{3A79F3D5-88F4-453D-8AF8-7D9E1E2EE014}" dt="2023-01-31T14:43:22.859" v="3130" actId="20577"/>
          <ac:spMkLst>
            <pc:docMk/>
            <pc:sldMk cId="374449733" sldId="400"/>
            <ac:spMk id="2" creationId="{DED0FFA8-E028-24A9-F15A-FDB1DE96240F}"/>
          </ac:spMkLst>
        </pc:spChg>
        <pc:spChg chg="mod">
          <ac:chgData name="Simon Buijs" userId="d7eb7f7d-c9ab-4f46-952d-ca6fb18c8f83" providerId="ADAL" clId="{3A79F3D5-88F4-453D-8AF8-7D9E1E2EE014}" dt="2023-02-01T11:34:46.766" v="8550" actId="20577"/>
          <ac:spMkLst>
            <pc:docMk/>
            <pc:sldMk cId="374449733" sldId="400"/>
            <ac:spMk id="3" creationId="{C78D1A87-5815-EBDF-8BA1-A22D6338BBC7}"/>
          </ac:spMkLst>
        </pc:spChg>
        <pc:spChg chg="add del mod">
          <ac:chgData name="Simon Buijs" userId="d7eb7f7d-c9ab-4f46-952d-ca6fb18c8f83" providerId="ADAL" clId="{3A79F3D5-88F4-453D-8AF8-7D9E1E2EE014}" dt="2023-01-31T14:55:22.788" v="3565" actId="478"/>
          <ac:spMkLst>
            <pc:docMk/>
            <pc:sldMk cId="374449733" sldId="400"/>
            <ac:spMk id="4" creationId="{90EE841A-C6F9-7989-9D70-F18639AEBADB}"/>
          </ac:spMkLst>
        </pc:spChg>
        <pc:picChg chg="add mod">
          <ac:chgData name="Simon Buijs" userId="d7eb7f7d-c9ab-4f46-952d-ca6fb18c8f83" providerId="ADAL" clId="{3A79F3D5-88F4-453D-8AF8-7D9E1E2EE014}" dt="2023-01-31T15:04:42.842" v="4081" actId="14100"/>
          <ac:picMkLst>
            <pc:docMk/>
            <pc:sldMk cId="374449733" sldId="400"/>
            <ac:picMk id="6" creationId="{BAA9DA47-22E4-EA9F-C7AF-61F903FD79A5}"/>
          </ac:picMkLst>
        </pc:picChg>
        <pc:picChg chg="add del mod">
          <ac:chgData name="Simon Buijs" userId="d7eb7f7d-c9ab-4f46-952d-ca6fb18c8f83" providerId="ADAL" clId="{3A79F3D5-88F4-453D-8AF8-7D9E1E2EE014}" dt="2023-01-31T14:59:59.453" v="3706" actId="21"/>
          <ac:picMkLst>
            <pc:docMk/>
            <pc:sldMk cId="374449733" sldId="400"/>
            <ac:picMk id="1026" creationId="{5F13CF28-03AD-7E5B-3954-EEAEDFA99D01}"/>
          </ac:picMkLst>
        </pc:picChg>
      </pc:sldChg>
      <pc:sldChg chg="modSp new mod">
        <pc:chgData name="Simon Buijs" userId="d7eb7f7d-c9ab-4f46-952d-ca6fb18c8f83" providerId="ADAL" clId="{3A79F3D5-88F4-453D-8AF8-7D9E1E2EE014}" dt="2023-02-01T11:32:01.489" v="8543" actId="20577"/>
        <pc:sldMkLst>
          <pc:docMk/>
          <pc:sldMk cId="3927150382" sldId="401"/>
        </pc:sldMkLst>
        <pc:spChg chg="mod">
          <ac:chgData name="Simon Buijs" userId="d7eb7f7d-c9ab-4f46-952d-ca6fb18c8f83" providerId="ADAL" clId="{3A79F3D5-88F4-453D-8AF8-7D9E1E2EE014}" dt="2023-01-31T15:10:44.275" v="4168" actId="20577"/>
          <ac:spMkLst>
            <pc:docMk/>
            <pc:sldMk cId="3927150382" sldId="401"/>
            <ac:spMk id="2" creationId="{32C98C45-A55F-B5B3-BA2E-B2520B69E5C4}"/>
          </ac:spMkLst>
        </pc:spChg>
        <pc:spChg chg="mod">
          <ac:chgData name="Simon Buijs" userId="d7eb7f7d-c9ab-4f46-952d-ca6fb18c8f83" providerId="ADAL" clId="{3A79F3D5-88F4-453D-8AF8-7D9E1E2EE014}" dt="2023-02-01T11:32:01.489" v="8543" actId="20577"/>
          <ac:spMkLst>
            <pc:docMk/>
            <pc:sldMk cId="3927150382" sldId="401"/>
            <ac:spMk id="3" creationId="{3DF5C972-AB1D-0FEA-D0DA-1C8B9EA89E34}"/>
          </ac:spMkLst>
        </pc:spChg>
      </pc:sldChg>
      <pc:sldChg chg="modSp new mod">
        <pc:chgData name="Simon Buijs" userId="d7eb7f7d-c9ab-4f46-952d-ca6fb18c8f83" providerId="ADAL" clId="{3A79F3D5-88F4-453D-8AF8-7D9E1E2EE014}" dt="2023-02-01T11:35:52.929" v="8613" actId="20577"/>
        <pc:sldMkLst>
          <pc:docMk/>
          <pc:sldMk cId="3758876617" sldId="402"/>
        </pc:sldMkLst>
        <pc:spChg chg="mod">
          <ac:chgData name="Simon Buijs" userId="d7eb7f7d-c9ab-4f46-952d-ca6fb18c8f83" providerId="ADAL" clId="{3A79F3D5-88F4-453D-8AF8-7D9E1E2EE014}" dt="2023-01-31T15:15:41.691" v="4644" actId="20577"/>
          <ac:spMkLst>
            <pc:docMk/>
            <pc:sldMk cId="3758876617" sldId="402"/>
            <ac:spMk id="2" creationId="{CE1FF578-357E-A79B-8598-F6F1E109A358}"/>
          </ac:spMkLst>
        </pc:spChg>
        <pc:spChg chg="mod">
          <ac:chgData name="Simon Buijs" userId="d7eb7f7d-c9ab-4f46-952d-ca6fb18c8f83" providerId="ADAL" clId="{3A79F3D5-88F4-453D-8AF8-7D9E1E2EE014}" dt="2023-02-01T11:35:52.929" v="8613" actId="20577"/>
          <ac:spMkLst>
            <pc:docMk/>
            <pc:sldMk cId="3758876617" sldId="402"/>
            <ac:spMk id="3" creationId="{BCB8AA67-388E-583F-9824-F9E89DCF1477}"/>
          </ac:spMkLst>
        </pc:spChg>
      </pc:sldChg>
      <pc:sldChg chg="new del">
        <pc:chgData name="Simon Buijs" userId="d7eb7f7d-c9ab-4f46-952d-ca6fb18c8f83" providerId="ADAL" clId="{3A79F3D5-88F4-453D-8AF8-7D9E1E2EE014}" dt="2023-01-31T15:33:41.685" v="5418" actId="47"/>
        <pc:sldMkLst>
          <pc:docMk/>
          <pc:sldMk cId="3765067549" sldId="403"/>
        </pc:sldMkLst>
      </pc:sldChg>
      <pc:sldChg chg="modSp add mod ord">
        <pc:chgData name="Simon Buijs" userId="d7eb7f7d-c9ab-4f46-952d-ca6fb18c8f83" providerId="ADAL" clId="{3A79F3D5-88F4-453D-8AF8-7D9E1E2EE014}" dt="2023-02-01T14:16:16.822" v="10662" actId="12"/>
        <pc:sldMkLst>
          <pc:docMk/>
          <pc:sldMk cId="4180989083" sldId="403"/>
        </pc:sldMkLst>
        <pc:spChg chg="mod">
          <ac:chgData name="Simon Buijs" userId="d7eb7f7d-c9ab-4f46-952d-ca6fb18c8f83" providerId="ADAL" clId="{3A79F3D5-88F4-453D-8AF8-7D9E1E2EE014}" dt="2023-02-01T11:36:08.249" v="8614" actId="20577"/>
          <ac:spMkLst>
            <pc:docMk/>
            <pc:sldMk cId="4180989083" sldId="403"/>
            <ac:spMk id="4" creationId="{A4273DF4-B877-4769-8B96-2267DC1999CE}"/>
          </ac:spMkLst>
        </pc:spChg>
        <pc:spChg chg="mod">
          <ac:chgData name="Simon Buijs" userId="d7eb7f7d-c9ab-4f46-952d-ca6fb18c8f83" providerId="ADAL" clId="{3A79F3D5-88F4-453D-8AF8-7D9E1E2EE014}" dt="2023-02-01T14:16:16.822" v="10662" actId="12"/>
          <ac:spMkLst>
            <pc:docMk/>
            <pc:sldMk cId="4180989083" sldId="403"/>
            <ac:spMk id="5" creationId="{9B4EF380-A9F1-4A46-8130-1CED2D13CAC2}"/>
          </ac:spMkLst>
        </pc:spChg>
      </pc:sldChg>
      <pc:sldChg chg="modSp new mod modAnim">
        <pc:chgData name="Simon Buijs" userId="d7eb7f7d-c9ab-4f46-952d-ca6fb18c8f83" providerId="ADAL" clId="{3A79F3D5-88F4-453D-8AF8-7D9E1E2EE014}" dt="2023-02-01T16:05:49.239" v="12600" actId="20577"/>
        <pc:sldMkLst>
          <pc:docMk/>
          <pc:sldMk cId="2392348366" sldId="404"/>
        </pc:sldMkLst>
        <pc:spChg chg="mod">
          <ac:chgData name="Simon Buijs" userId="d7eb7f7d-c9ab-4f46-952d-ca6fb18c8f83" providerId="ADAL" clId="{3A79F3D5-88F4-453D-8AF8-7D9E1E2EE014}" dt="2023-01-31T15:34:24.217" v="5516" actId="20577"/>
          <ac:spMkLst>
            <pc:docMk/>
            <pc:sldMk cId="2392348366" sldId="404"/>
            <ac:spMk id="2" creationId="{DC83232C-5FFF-9D32-2CF4-C20F9963ED6F}"/>
          </ac:spMkLst>
        </pc:spChg>
        <pc:spChg chg="mod">
          <ac:chgData name="Simon Buijs" userId="d7eb7f7d-c9ab-4f46-952d-ca6fb18c8f83" providerId="ADAL" clId="{3A79F3D5-88F4-453D-8AF8-7D9E1E2EE014}" dt="2023-02-01T16:05:49.239" v="12600" actId="20577"/>
          <ac:spMkLst>
            <pc:docMk/>
            <pc:sldMk cId="2392348366" sldId="404"/>
            <ac:spMk id="3" creationId="{926240E7-FE9D-2B84-83F6-1F0503C89EDE}"/>
          </ac:spMkLst>
        </pc:spChg>
      </pc:sldChg>
      <pc:sldChg chg="modSp new mod modAnim">
        <pc:chgData name="Simon Buijs" userId="d7eb7f7d-c9ab-4f46-952d-ca6fb18c8f83" providerId="ADAL" clId="{3A79F3D5-88F4-453D-8AF8-7D9E1E2EE014}" dt="2023-02-01T11:39:13.904" v="8721" actId="20577"/>
        <pc:sldMkLst>
          <pc:docMk/>
          <pc:sldMk cId="2262194329" sldId="405"/>
        </pc:sldMkLst>
        <pc:spChg chg="mod">
          <ac:chgData name="Simon Buijs" userId="d7eb7f7d-c9ab-4f46-952d-ca6fb18c8f83" providerId="ADAL" clId="{3A79F3D5-88F4-453D-8AF8-7D9E1E2EE014}" dt="2023-02-01T08:10:54.863" v="6104" actId="20577"/>
          <ac:spMkLst>
            <pc:docMk/>
            <pc:sldMk cId="2262194329" sldId="405"/>
            <ac:spMk id="2" creationId="{ABB65B6F-2D96-B4AF-89CD-4800CD7A142B}"/>
          </ac:spMkLst>
        </pc:spChg>
        <pc:spChg chg="mod">
          <ac:chgData name="Simon Buijs" userId="d7eb7f7d-c9ab-4f46-952d-ca6fb18c8f83" providerId="ADAL" clId="{3A79F3D5-88F4-453D-8AF8-7D9E1E2EE014}" dt="2023-02-01T11:39:13.904" v="8721" actId="20577"/>
          <ac:spMkLst>
            <pc:docMk/>
            <pc:sldMk cId="2262194329" sldId="405"/>
            <ac:spMk id="3" creationId="{2B577411-8C92-3B76-26D4-4D5CFBD2D607}"/>
          </ac:spMkLst>
        </pc:spChg>
      </pc:sldChg>
      <pc:sldChg chg="addSp delSp modSp new mod modAnim">
        <pc:chgData name="Simon Buijs" userId="d7eb7f7d-c9ab-4f46-952d-ca6fb18c8f83" providerId="ADAL" clId="{3A79F3D5-88F4-453D-8AF8-7D9E1E2EE014}" dt="2023-02-01T16:14:56.973" v="12840" actId="20577"/>
        <pc:sldMkLst>
          <pc:docMk/>
          <pc:sldMk cId="1241009864" sldId="406"/>
        </pc:sldMkLst>
        <pc:spChg chg="mod">
          <ac:chgData name="Simon Buijs" userId="d7eb7f7d-c9ab-4f46-952d-ca6fb18c8f83" providerId="ADAL" clId="{3A79F3D5-88F4-453D-8AF8-7D9E1E2EE014}" dt="2023-02-01T08:35:59.654" v="7043" actId="20577"/>
          <ac:spMkLst>
            <pc:docMk/>
            <pc:sldMk cId="1241009864" sldId="406"/>
            <ac:spMk id="2" creationId="{75375E30-D892-68FF-8E7D-FA7683A602A0}"/>
          </ac:spMkLst>
        </pc:spChg>
        <pc:spChg chg="mod">
          <ac:chgData name="Simon Buijs" userId="d7eb7f7d-c9ab-4f46-952d-ca6fb18c8f83" providerId="ADAL" clId="{3A79F3D5-88F4-453D-8AF8-7D9E1E2EE014}" dt="2023-02-01T16:14:56.973" v="12840" actId="20577"/>
          <ac:spMkLst>
            <pc:docMk/>
            <pc:sldMk cId="1241009864" sldId="406"/>
            <ac:spMk id="3" creationId="{267898D4-29F1-B0DE-D91D-83EE6602C527}"/>
          </ac:spMkLst>
        </pc:spChg>
        <pc:picChg chg="add del mod">
          <ac:chgData name="Simon Buijs" userId="d7eb7f7d-c9ab-4f46-952d-ca6fb18c8f83" providerId="ADAL" clId="{3A79F3D5-88F4-453D-8AF8-7D9E1E2EE014}" dt="2023-02-01T08:56:40.433" v="7274" actId="478"/>
          <ac:picMkLst>
            <pc:docMk/>
            <pc:sldMk cId="1241009864" sldId="406"/>
            <ac:picMk id="4" creationId="{BFA287DC-6E9F-A348-D250-29C8B530B98E}"/>
          </ac:picMkLst>
        </pc:picChg>
      </pc:sldChg>
      <pc:sldChg chg="addSp delSp modSp add mod ord">
        <pc:chgData name="Simon Buijs" userId="d7eb7f7d-c9ab-4f46-952d-ca6fb18c8f83" providerId="ADAL" clId="{3A79F3D5-88F4-453D-8AF8-7D9E1E2EE014}" dt="2023-02-01T11:28:57.752" v="8532" actId="20577"/>
        <pc:sldMkLst>
          <pc:docMk/>
          <pc:sldMk cId="3243156920" sldId="407"/>
        </pc:sldMkLst>
        <pc:spChg chg="add del mod">
          <ac:chgData name="Simon Buijs" userId="d7eb7f7d-c9ab-4f46-952d-ca6fb18c8f83" providerId="ADAL" clId="{3A79F3D5-88F4-453D-8AF8-7D9E1E2EE014}" dt="2023-02-01T09:36:21.054" v="8472" actId="478"/>
          <ac:spMkLst>
            <pc:docMk/>
            <pc:sldMk cId="3243156920" sldId="407"/>
            <ac:spMk id="3" creationId="{A08152A8-ECC2-2A99-D80B-861C38091A80}"/>
          </ac:spMkLst>
        </pc:spChg>
        <pc:spChg chg="mod">
          <ac:chgData name="Simon Buijs" userId="d7eb7f7d-c9ab-4f46-952d-ca6fb18c8f83" providerId="ADAL" clId="{3A79F3D5-88F4-453D-8AF8-7D9E1E2EE014}" dt="2023-02-01T11:28:57.752" v="8532" actId="20577"/>
          <ac:spMkLst>
            <pc:docMk/>
            <pc:sldMk cId="3243156920" sldId="407"/>
            <ac:spMk id="4" creationId="{A4273DF4-B877-4769-8B96-2267DC1999CE}"/>
          </ac:spMkLst>
        </pc:spChg>
        <pc:spChg chg="del">
          <ac:chgData name="Simon Buijs" userId="d7eb7f7d-c9ab-4f46-952d-ca6fb18c8f83" providerId="ADAL" clId="{3A79F3D5-88F4-453D-8AF8-7D9E1E2EE014}" dt="2023-02-01T09:36:18.169" v="8471" actId="478"/>
          <ac:spMkLst>
            <pc:docMk/>
            <pc:sldMk cId="3243156920" sldId="407"/>
            <ac:spMk id="5" creationId="{9B4EF380-A9F1-4A46-8130-1CED2D13CAC2}"/>
          </ac:spMkLst>
        </pc:spChg>
      </pc:sldChg>
      <pc:sldChg chg="modSp add mod ord">
        <pc:chgData name="Simon Buijs" userId="d7eb7f7d-c9ab-4f46-952d-ca6fb18c8f83" providerId="ADAL" clId="{3A79F3D5-88F4-453D-8AF8-7D9E1E2EE014}" dt="2023-02-01T14:14:45.863" v="10535" actId="20577"/>
        <pc:sldMkLst>
          <pc:docMk/>
          <pc:sldMk cId="3934032271" sldId="408"/>
        </pc:sldMkLst>
        <pc:spChg chg="mod">
          <ac:chgData name="Simon Buijs" userId="d7eb7f7d-c9ab-4f46-952d-ca6fb18c8f83" providerId="ADAL" clId="{3A79F3D5-88F4-453D-8AF8-7D9E1E2EE014}" dt="2023-02-01T14:14:45.863" v="10535" actId="20577"/>
          <ac:spMkLst>
            <pc:docMk/>
            <pc:sldMk cId="3934032271" sldId="408"/>
            <ac:spMk id="3" creationId="{BCB8AA67-388E-583F-9824-F9E89DCF1477}"/>
          </ac:spMkLst>
        </pc:spChg>
      </pc:sldChg>
      <pc:sldChg chg="modSp new del mod">
        <pc:chgData name="Simon Buijs" userId="d7eb7f7d-c9ab-4f46-952d-ca6fb18c8f83" providerId="ADAL" clId="{3A79F3D5-88F4-453D-8AF8-7D9E1E2EE014}" dt="2023-02-01T11:40:46.873" v="8735" actId="47"/>
        <pc:sldMkLst>
          <pc:docMk/>
          <pc:sldMk cId="4059581614" sldId="408"/>
        </pc:sldMkLst>
        <pc:spChg chg="mod">
          <ac:chgData name="Simon Buijs" userId="d7eb7f7d-c9ab-4f46-952d-ca6fb18c8f83" providerId="ADAL" clId="{3A79F3D5-88F4-453D-8AF8-7D9E1E2EE014}" dt="2023-02-01T11:40:44.496" v="8734" actId="27636"/>
          <ac:spMkLst>
            <pc:docMk/>
            <pc:sldMk cId="4059581614" sldId="408"/>
            <ac:spMk id="2" creationId="{565D9D6B-18E0-B98A-84F3-BE0CC906BF58}"/>
          </ac:spMkLst>
        </pc:spChg>
      </pc:sldChg>
      <pc:sldChg chg="modSp new mod modAnim">
        <pc:chgData name="Simon Buijs" userId="d7eb7f7d-c9ab-4f46-952d-ca6fb18c8f83" providerId="ADAL" clId="{3A79F3D5-88F4-453D-8AF8-7D9E1E2EE014}" dt="2023-02-01T15:25:08.834" v="11899" actId="20577"/>
        <pc:sldMkLst>
          <pc:docMk/>
          <pc:sldMk cId="1290497182" sldId="409"/>
        </pc:sldMkLst>
        <pc:spChg chg="mod">
          <ac:chgData name="Simon Buijs" userId="d7eb7f7d-c9ab-4f46-952d-ca6fb18c8f83" providerId="ADAL" clId="{3A79F3D5-88F4-453D-8AF8-7D9E1E2EE014}" dt="2023-02-01T14:17:29.911" v="10682" actId="20577"/>
          <ac:spMkLst>
            <pc:docMk/>
            <pc:sldMk cId="1290497182" sldId="409"/>
            <ac:spMk id="2" creationId="{1E0D204D-F490-401B-E630-A12D27108BEA}"/>
          </ac:spMkLst>
        </pc:spChg>
        <pc:spChg chg="mod">
          <ac:chgData name="Simon Buijs" userId="d7eb7f7d-c9ab-4f46-952d-ca6fb18c8f83" providerId="ADAL" clId="{3A79F3D5-88F4-453D-8AF8-7D9E1E2EE014}" dt="2023-02-01T15:25:08.834" v="11899" actId="20577"/>
          <ac:spMkLst>
            <pc:docMk/>
            <pc:sldMk cId="1290497182" sldId="409"/>
            <ac:spMk id="3" creationId="{5C3444DF-5711-D742-8DCB-F03C080448E6}"/>
          </ac:spMkLst>
        </pc:spChg>
      </pc:sldChg>
      <pc:sldChg chg="modSp new mod">
        <pc:chgData name="Simon Buijs" userId="d7eb7f7d-c9ab-4f46-952d-ca6fb18c8f83" providerId="ADAL" clId="{3A79F3D5-88F4-453D-8AF8-7D9E1E2EE014}" dt="2023-02-01T15:41:16.547" v="12591" actId="20577"/>
        <pc:sldMkLst>
          <pc:docMk/>
          <pc:sldMk cId="4198514550" sldId="410"/>
        </pc:sldMkLst>
        <pc:spChg chg="mod">
          <ac:chgData name="Simon Buijs" userId="d7eb7f7d-c9ab-4f46-952d-ca6fb18c8f83" providerId="ADAL" clId="{3A79F3D5-88F4-453D-8AF8-7D9E1E2EE014}" dt="2023-02-01T15:31:22.736" v="12181" actId="20577"/>
          <ac:spMkLst>
            <pc:docMk/>
            <pc:sldMk cId="4198514550" sldId="410"/>
            <ac:spMk id="2" creationId="{BFA5453F-6731-D747-418F-6CC1B11C160D}"/>
          </ac:spMkLst>
        </pc:spChg>
        <pc:spChg chg="mod">
          <ac:chgData name="Simon Buijs" userId="d7eb7f7d-c9ab-4f46-952d-ca6fb18c8f83" providerId="ADAL" clId="{3A79F3D5-88F4-453D-8AF8-7D9E1E2EE014}" dt="2023-02-01T15:41:16.547" v="12591" actId="20577"/>
          <ac:spMkLst>
            <pc:docMk/>
            <pc:sldMk cId="4198514550" sldId="410"/>
            <ac:spMk id="3" creationId="{FDEB248D-697B-28D6-D9CC-38DFC195862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A3C33-9A12-4FC4-A8E1-F817D145E989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019E1-33E5-4AA3-BC45-8B30B3334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4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welcome…</a:t>
            </a:r>
          </a:p>
          <a:p>
            <a:r>
              <a:rPr lang="en-US" dirty="0"/>
              <a:t>Little bit about procedural art, but mostly editor scripting and how it relates to procedural content generation.</a:t>
            </a:r>
          </a:p>
          <a:p>
            <a:r>
              <a:rPr lang="en-US" dirty="0"/>
              <a:t>But also outside of procedural content generation, I think this is a very nice addition to your toolbox as engineers, but also for designers and artists, </a:t>
            </a:r>
            <a:br>
              <a:rPr lang="en-US" dirty="0"/>
            </a:br>
            <a:r>
              <a:rPr lang="en-US" dirty="0"/>
              <a:t>these things are very valuable to know.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61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91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52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makes sense, since we have no editor in a build so we also don't have an editor namespace.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00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2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Could be for any reason, maybe you want to store more information, add functionality.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D6BDE-532D-4E8B-8CCF-622F19C4E6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62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not necessary to show the demo for this one in Unity, but it’s there anyway.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D6BDE-532D-4E8B-8CCF-622F19C4E6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12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Both draws the button and checks whether it has been pressed</a:t>
            </a:r>
          </a:p>
          <a:p>
            <a:r>
              <a:rPr lang="en-US" dirty="0"/>
              <a:t>These are not </a:t>
            </a:r>
            <a:r>
              <a:rPr lang="en-US" dirty="0" err="1"/>
              <a:t>GameObjects</a:t>
            </a:r>
            <a:r>
              <a:rPr lang="en-US" dirty="0"/>
              <a:t> like you’re used to</a:t>
            </a:r>
          </a:p>
          <a:p>
            <a:r>
              <a:rPr lang="en-US" dirty="0"/>
              <a:t>Show demo in 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D6BDE-532D-4E8B-8CCF-622F19C4E6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94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demo in Unity</a:t>
            </a:r>
            <a:r>
              <a:rPr lang="en-GB" dirty="0"/>
              <a:t>; also show that stuff isn’t saved and there is no Undo (as we’ll add these later)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12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 is also in Word handout</a:t>
            </a:r>
          </a:p>
          <a:p>
            <a:r>
              <a:rPr lang="en-US" dirty="0"/>
              <a:t>The Curve is in the </a:t>
            </a:r>
            <a:r>
              <a:rPr lang="en-US" dirty="0" err="1"/>
              <a:t>CurveScene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50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65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6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(</a:t>
            </a:r>
            <a:r>
              <a:rPr lang="en-US" dirty="0" err="1"/>
              <a:t>SceneDrawingExample</a:t>
            </a:r>
            <a:r>
              <a:rPr lang="en-US" dirty="0"/>
              <a:t>) is quite bad </a:t>
            </a:r>
            <a:r>
              <a:rPr lang="en-US" dirty="0" err="1"/>
              <a:t>codingwise</a:t>
            </a:r>
            <a:r>
              <a:rPr lang="en-US" dirty="0"/>
              <a:t>, mostly meant to illustrate the use of Gizmos, Debug and Handles.</a:t>
            </a:r>
          </a:p>
          <a:p>
            <a:r>
              <a:rPr lang="en-US" dirty="0"/>
              <a:t>When entering play mode there should be debug lines drawn (make sures to have Gizmos enabled as in first image)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77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13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some stuff hidden behind the image, so look at this one in presentation mode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Here we explain that we are going to fix the undo and saving issue that target has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1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use the </a:t>
            </a:r>
            <a:r>
              <a:rPr lang="en-US" dirty="0" err="1"/>
              <a:t>SceneDrawingExampleEditor</a:t>
            </a:r>
            <a:r>
              <a:rPr lang="en-US" dirty="0"/>
              <a:t> to display how to do this, using </a:t>
            </a:r>
            <a:r>
              <a:rPr lang="en-US" dirty="0" err="1"/>
              <a:t>EditorGUI.BeginChangeCheck</a:t>
            </a:r>
            <a:r>
              <a:rPr lang="en-US" dirty="0"/>
              <a:t>/</a:t>
            </a:r>
            <a:r>
              <a:rPr lang="en-US" dirty="0" err="1"/>
              <a:t>EndChangeCheck</a:t>
            </a:r>
            <a:endParaRPr lang="en-US" dirty="0"/>
          </a:p>
          <a:p>
            <a:r>
              <a:rPr lang="en-US" dirty="0"/>
              <a:t>Might be good to also show it with Component3, cause there you can’t use </a:t>
            </a:r>
            <a:r>
              <a:rPr lang="en-US" dirty="0" err="1"/>
              <a:t>EditorGUI.BeginChangeCheck</a:t>
            </a:r>
            <a:r>
              <a:rPr lang="en-US" dirty="0"/>
              <a:t>/</a:t>
            </a:r>
            <a:r>
              <a:rPr lang="en-US" dirty="0" err="1"/>
              <a:t>EndChangeCheck</a:t>
            </a:r>
            <a:r>
              <a:rPr lang="en-US" dirty="0"/>
              <a:t>, to show that there are alternative ways to detect changes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2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SceneDrawingExampleEditor</a:t>
            </a:r>
            <a:r>
              <a:rPr lang="en-US" dirty="0"/>
              <a:t> again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9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58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Component4 to demo this</a:t>
            </a:r>
          </a:p>
          <a:p>
            <a:r>
              <a:rPr lang="en-US" dirty="0"/>
              <a:t>There is also commented code in the </a:t>
            </a:r>
            <a:r>
              <a:rPr lang="en-US" dirty="0" err="1"/>
              <a:t>CurveEditor</a:t>
            </a:r>
            <a:r>
              <a:rPr lang="en-US" dirty="0"/>
              <a:t> in the </a:t>
            </a:r>
            <a:r>
              <a:rPr lang="en-US" dirty="0" err="1"/>
              <a:t>addPoint</a:t>
            </a:r>
            <a:r>
              <a:rPr lang="en-US" dirty="0"/>
              <a:t> method that uses </a:t>
            </a:r>
            <a:r>
              <a:rPr lang="en-US" dirty="0" err="1"/>
              <a:t>serializedObject</a:t>
            </a:r>
            <a:r>
              <a:rPr lang="en-US" dirty="0"/>
              <a:t> instead of target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10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21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Component5 to demo using events and how to catch keyboard/mouse input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Maybe also good to show how often/not often GUI methods are called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142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implementation of deletion is actually not that user-friendly </a:t>
            </a:r>
            <a:r>
              <a:rPr lang="en-US" dirty="0" err="1"/>
              <a:t>imo</a:t>
            </a:r>
            <a:r>
              <a:rPr lang="en-US" dirty="0"/>
              <a:t>, I should probably fix that</a:t>
            </a:r>
          </a:p>
          <a:p>
            <a:r>
              <a:rPr lang="en-US" dirty="0"/>
              <a:t>This exercise is in the </a:t>
            </a:r>
            <a:r>
              <a:rPr lang="en-US" dirty="0" err="1"/>
              <a:t>BuildingPainterScene</a:t>
            </a:r>
            <a:endParaRPr lang="en-US" dirty="0"/>
          </a:p>
          <a:p>
            <a:endParaRPr lang="en-US" dirty="0"/>
          </a:p>
          <a:p>
            <a:r>
              <a:rPr lang="en-US" dirty="0"/>
              <a:t>Adding a building to the scene automatically marks it dirty, let’s see if students realize that.</a:t>
            </a:r>
          </a:p>
          <a:p>
            <a:endParaRPr lang="en-US" dirty="0"/>
          </a:p>
          <a:p>
            <a:r>
              <a:rPr lang="en-US" dirty="0"/>
              <a:t>Students are free to try using </a:t>
            </a:r>
            <a:r>
              <a:rPr lang="en-US" dirty="0" err="1"/>
              <a:t>serializedObject</a:t>
            </a:r>
            <a:r>
              <a:rPr lang="en-US" dirty="0"/>
              <a:t>, but target is recommended.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68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141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081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Waypoint Manager can be demoed with the </a:t>
            </a:r>
            <a:r>
              <a:rPr lang="en-US" dirty="0" err="1"/>
              <a:t>WaypointAgent</a:t>
            </a:r>
            <a:r>
              <a:rPr lang="en-US" dirty="0"/>
              <a:t> in the </a:t>
            </a:r>
            <a:r>
              <a:rPr lang="en-US" dirty="0" err="1"/>
              <a:t>BuildingPainterScene</a:t>
            </a:r>
            <a:endParaRPr lang="en-US" dirty="0"/>
          </a:p>
          <a:p>
            <a:r>
              <a:rPr lang="en-US" dirty="0"/>
              <a:t>The Waypoint editor is quite buggy currently, I haven’t had the time to fix it yet. The basics work </a:t>
            </a:r>
            <a:r>
              <a:rPr lang="en-US" dirty="0" err="1"/>
              <a:t>tho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There is currently no demo (that I know of) for showcasing a spline editor or having multiple paths for the same object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192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Component6 can be used to showcase </a:t>
            </a:r>
            <a:r>
              <a:rPr lang="en-US" dirty="0" err="1"/>
              <a:t>HideInInspector</a:t>
            </a:r>
            <a:r>
              <a:rPr lang="en-US" dirty="0"/>
              <a:t> and </a:t>
            </a:r>
            <a:r>
              <a:rPr lang="en-US" dirty="0" err="1"/>
              <a:t>System.Serializable</a:t>
            </a:r>
            <a:r>
              <a:rPr lang="en-US" dirty="0"/>
              <a:t> if you want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540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D6BDE-532D-4E8B-8CCF-622F19C4E6D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4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4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94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EditorScripting</a:t>
            </a:r>
            <a:r>
              <a:rPr lang="en-US" dirty="0"/>
              <a:t> to try and reduce as much repeating manual </a:t>
            </a:r>
            <a:r>
              <a:rPr lang="en-US" dirty="0" err="1"/>
              <a:t>labour</a:t>
            </a:r>
            <a:r>
              <a:rPr lang="en-US" dirty="0"/>
              <a:t> as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49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Tools to make ramps while you are editing your terrain, tools to replace all instances of a prefab with another, tools to align objects, tools to create automatic LODS, tools to bake and optimize meshes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81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34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if we do not use editor scripting?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Runtime execution</a:t>
            </a:r>
          </a:p>
          <a:p>
            <a:pPr marL="1600200" marR="0" lvl="3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optimization</a:t>
            </a:r>
          </a:p>
          <a:p>
            <a:pPr marL="1600200" marR="0" lvl="3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wait times</a:t>
            </a:r>
          </a:p>
          <a:p>
            <a:pPr marL="1600200" marR="0" lvl="3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 paste content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Manual labor</a:t>
            </a:r>
          </a:p>
          <a:p>
            <a:pPr marL="1143000" marR="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 is too much -&gt; </a:t>
            </a:r>
          </a:p>
          <a:p>
            <a:pPr marL="1600200" marR="0" lvl="3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 options/less content/less results in a given timeframe</a:t>
            </a:r>
          </a:p>
          <a:p>
            <a:pPr marL="1600200" marR="0" lvl="3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failed assignments</a:t>
            </a:r>
          </a:p>
          <a:p>
            <a:pPr marL="1600200" marR="0" lvl="3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 goes to someone else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019E1-33E5-4AA3-BC45-8B30B33349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31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32769-3D8B-EF43-A978-9BEF2521AF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4A058-1828-D04C-8B9A-3F4191EC3D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EB74B-9244-1945-92ED-5B0C03376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5379" y="6356350"/>
            <a:ext cx="187364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C653766-7B60-8D4C-891F-294AA6AA2B0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203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9F08E-19F1-EB40-B9EA-484446646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E56CB-449A-9D4E-8D15-1E7E5B6D3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45B70-F1CF-8A4F-913A-E7335AF17D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C83C7C-9494-5348-A494-22D032515CD5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45B47-96AC-B04F-AAC6-6B8D9DCD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C0EE-A031-5743-A1CB-8A567698C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653766-7B60-8D4C-891F-294AA6AA2B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15891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C73A7C-2687-C24F-BA40-6C8EEB811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3C465-E751-1344-A35E-6C814359F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C9FD9-A1D1-0749-B93C-C5E43CC1D6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C83C7C-9494-5348-A494-22D032515CD5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0CFC2-CAC0-CF46-91FB-3743BE259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C4755-4497-B841-AFD0-D05D0ECB0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653766-7B60-8D4C-891F-294AA6AA2B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448567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EA39-B3C6-C949-A79E-5B89AA1B1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80" y="438483"/>
            <a:ext cx="11064240" cy="577517"/>
          </a:xfrm>
          <a:prstGeom prst="rect">
            <a:avLst/>
          </a:prstGeom>
        </p:spPr>
        <p:txBody>
          <a:bodyPr/>
          <a:lstStyle>
            <a:lvl1pPr algn="ctr">
              <a:defRPr sz="33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E7E5F-5808-E34B-8CE5-7351A323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80" y="1251067"/>
            <a:ext cx="11064240" cy="5093624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602549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6299-B6CB-8247-BE11-93CB9A9E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679A3-99A5-204C-B2AA-4E912F731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E0B1B-C3FE-6243-8C4A-8177A4E4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5379" y="6356350"/>
            <a:ext cx="187364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C653766-7B60-8D4C-891F-294AA6AA2B0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71737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0D11-817A-0D4B-B148-52D45BC16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6CE91-9851-1243-8503-72CA63106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565DC-BADC-1149-8B0F-4321E054F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CA6D5-0A18-9747-A8D2-913E0911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DC83C7C-9494-5348-A494-22D032515CD5}" type="datetimeFigureOut">
              <a:rPr lang="de-DE" smtClean="0"/>
              <a:pPr/>
              <a:t>10.02.2023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94CB0-2BA4-3B40-8059-0708E381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2AD7C-347A-8A41-A141-2E0D7D80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C653766-7B60-8D4C-891F-294AA6AA2B0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55278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960C-B2A6-464A-BEF1-69F24F49F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17802-B6D7-D547-9372-F0C0BF462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D1828-E7A1-644C-8617-52B1B30A5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5EF75-1A40-4140-A341-DFE73F549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54E24-2108-5C4A-AC64-F8F379AB6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959EB2-C0D0-9049-B624-D17794B1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C83C7C-9494-5348-A494-22D032515CD5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61955D-6E34-0C4C-BEE8-6527A789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A0FF3C-37AD-3E4C-9A49-14B5C8C4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653766-7B60-8D4C-891F-294AA6AA2B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343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A8E6-9C0F-9040-A79D-F1A3460B0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4F79D-FB98-4245-8672-CC768DA8F2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C83C7C-9494-5348-A494-22D032515CD5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DBBD0-C5F0-A64E-88D2-E7ABA4D70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3ED2EC-B096-AB47-9A38-D254D7B5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653766-7B60-8D4C-891F-294AA6AA2B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41302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CBD7A-11BD-4A42-9227-BAAE2626B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C83C7C-9494-5348-A494-22D032515CD5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00DACD-9E02-3F4F-BC83-FB48AED6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879F6-EB36-0E44-80B6-1DBFB03E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653766-7B60-8D4C-891F-294AA6AA2B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71423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EE7F1-54E0-6946-A897-29A8AB5A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FD9C1-0EF1-7E4E-9C1A-524832730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0BEAD-E04F-C545-8CA6-0CB4F73EF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F1EBE-3299-5046-BFE6-08E8AE9A43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C83C7C-9494-5348-A494-22D032515CD5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D1D5B-E623-5943-99FA-EB6E2634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DE174-8BFB-3847-B2CA-09E0CFA8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653766-7B60-8D4C-891F-294AA6AA2B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3248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C390-8DA7-F64B-9A7B-8F125F76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3154B8-6777-964C-BF93-259F753208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solidFill>
            <a:srgbClr val="CCF9FF">
              <a:alpha val="27843"/>
            </a:srgbClr>
          </a:solidFill>
          <a:ln w="63500">
            <a:solidFill>
              <a:schemeClr val="bg2">
                <a:lumMod val="75000"/>
              </a:schemeClr>
            </a:solidFill>
          </a:ln>
          <a:effectLst>
            <a:outerShdw blurRad="165100" dist="330200" dir="5400000" sx="87000" sy="87000" algn="ctr" rotWithShape="0">
              <a:schemeClr val="bg1">
                <a:lumMod val="50000"/>
                <a:alpha val="56000"/>
              </a:schemeClr>
            </a:outerShdw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C9789-2DD4-ED4E-BF31-DB56C98F3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4E627-A553-0A44-B3A9-85D62E5B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DC83C7C-9494-5348-A494-22D032515CD5}" type="datetimeFigureOut">
              <a:rPr lang="de-DE" smtClean="0"/>
              <a:pPr/>
              <a:t>10.02.2023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C041E-B7BE-D34D-8123-2DB2C67B9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26704-D607-AA4A-AEDA-E2FD6D6CB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C653766-7B60-8D4C-891F-294AA6AA2B0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37897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1D877-5295-4244-B2F8-59DF6A147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1825625"/>
            <a:ext cx="9083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C594C-B915-214A-8763-8612D665E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5379" y="6356350"/>
            <a:ext cx="1873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653766-7B60-8D4C-891F-294AA6AA2B0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763655E2-8B6E-FA42-9731-0AD286F2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2056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17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7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7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7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7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ScriptReference/EditorGUILayout.html" TargetMode="External"/><Relationship Id="rId2" Type="http://schemas.openxmlformats.org/officeDocument/2006/relationships/hyperlink" Target="https://docs.unity3d.com/ScriptReference/EditorGUI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unity3d.com/ScriptReference/Gizmos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unity3d.com/ScriptReference/Handles.html" TargetMode="Externa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ScriptReference/Debug.html" TargetMode="External"/><Relationship Id="rId2" Type="http://schemas.openxmlformats.org/officeDocument/2006/relationships/hyperlink" Target="https://docs.unity3d.com/ScriptReference/Gizmo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unity3d.com/ScriptReference/Handle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ScriptReference/EditorGUI.BeginChangeCheck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docs.unity3d.com/ScriptReference/EditorUtility.SetDirty.html" TargetMode="External"/><Relationship Id="rId4" Type="http://schemas.openxmlformats.org/officeDocument/2006/relationships/hyperlink" Target="https://docs.unity3d.com/ScriptReference/SceneManagement.EditorSceneManager.MarkSceneDirty.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ScriptReference/Undo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ScriptReference/SerializedObject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ScriptReference/Event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_nWUb9U2as?feature=oembed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ScriptReference/Event-current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unity3d.com/ScriptReference/Event.Use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nny83/Unity-Articles/blob/master/IMGUI%20crash%20course.md" TargetMode="External"/><Relationship Id="rId7" Type="http://schemas.openxmlformats.org/officeDocument/2006/relationships/hyperlink" Target="https://docs.unity3d.com/Manual/class-ScriptableObject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unity3d.com/Manual/JSONSerialization.html" TargetMode="External"/><Relationship Id="rId5" Type="http://schemas.openxmlformats.org/officeDocument/2006/relationships/hyperlink" Target="https://docs.unity3d.com/ScriptReference/EditorWindow.html" TargetMode="External"/><Relationship Id="rId4" Type="http://schemas.openxmlformats.org/officeDocument/2006/relationships/hyperlink" Target="https://docs.unity3d.com/Manual/ExtendingTheEditor.html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prasetion/saving-data-as-json-in-unity-4419042d1334" TargetMode="External"/><Relationship Id="rId3" Type="http://schemas.openxmlformats.org/officeDocument/2006/relationships/hyperlink" Target="https://learn.unity.com/tutorial/editor-scripting" TargetMode="External"/><Relationship Id="rId7" Type="http://schemas.openxmlformats.org/officeDocument/2006/relationships/hyperlink" Target="https://www.patrykgalach.com/2019/09/12/custom-scriptable-wizard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unity.com/tutorial/introduction-to-scriptable-objects" TargetMode="External"/><Relationship Id="rId5" Type="http://schemas.openxmlformats.org/officeDocument/2006/relationships/hyperlink" Target="https://learn.unity.com/tutorial/scripting-custom-editor-windows-and-inspectors" TargetMode="External"/><Relationship Id="rId4" Type="http://schemas.openxmlformats.org/officeDocument/2006/relationships/hyperlink" Target="https://learn.unity.com/tutorial/introduction-to-editor-scripting" TargetMode="External"/><Relationship Id="rId9" Type="http://schemas.openxmlformats.org/officeDocument/2006/relationships/hyperlink" Target="https://www.youtube.com/watch?v=aPXvoWVabPY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tools/utilities/stacking-tools-11206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setstore.unity.com/packages/3d/props/dice-creator-pack-12864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55F37E-37D4-7D4B-9555-5BA0942CD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360176-F339-2644-B17A-3EACBE812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9397" y="1637180"/>
            <a:ext cx="5813206" cy="954010"/>
          </a:xfrm>
          <a:solidFill>
            <a:schemeClr val="bg1">
              <a:alpha val="67000"/>
            </a:schemeClr>
          </a:solidFill>
          <a:ln w="41275" cap="sq" cmpd="sng">
            <a:solidFill>
              <a:schemeClr val="bg2">
                <a:lumMod val="50000"/>
                <a:alpha val="67000"/>
              </a:schemeClr>
            </a:solidFill>
            <a:prstDash val="solid"/>
          </a:ln>
        </p:spPr>
        <p:txBody>
          <a:bodyPr wrap="square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Heiti SC Medium" pitchFamily="2" charset="-128"/>
                <a:ea typeface="Heiti SC Medium" pitchFamily="2" charset="-128"/>
                <a:cs typeface="Arial" panose="020B0604020202020204" pitchFamily="34" charset="0"/>
              </a:rPr>
              <a:t>PROCEDURAL ART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7F75A14-A5B6-C346-A782-A4CA75A42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68833"/>
            <a:ext cx="9144000" cy="1655762"/>
          </a:xfrm>
        </p:spPr>
        <p:txBody>
          <a:bodyPr/>
          <a:lstStyle/>
          <a:p>
            <a:r>
              <a:rPr lang="de-DE" dirty="0"/>
              <a:t>LE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CTURE 3 – Editor Scripting in Unity</a:t>
            </a:r>
          </a:p>
          <a:p>
            <a:r>
              <a:rPr lang="de-DE" sz="2000" i="1" dirty="0"/>
              <a:t>(... and how it relates to Procedural Content Creation ...)</a:t>
            </a:r>
            <a:endParaRPr lang="de-DE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13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273DF4-B877-4769-8B96-2267DC1999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Editor Scripting ...</a:t>
            </a:r>
            <a:br>
              <a:rPr lang="en-US" sz="3600"/>
            </a:br>
            <a:endParaRPr lang="en-US" sz="360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4EF380-A9F1-4A46-8130-1CED2D13CA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... in the context of procedural art</a:t>
            </a:r>
          </a:p>
        </p:txBody>
      </p:sp>
    </p:spTree>
    <p:extLst>
      <p:ext uri="{BB962C8B-B14F-4D97-AF65-F5344CB8AC3E}">
        <p14:creationId xmlns:p14="http://schemas.microsoft.com/office/powerpoint/2010/main" val="37134632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CF78-D97E-D14E-9C6E-AB1EBCC4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How does this relate to Procedural Art?</a:t>
            </a:r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DA5C22-25CC-4044-B6F1-44FEB0712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generate content at run time, but Editor Scripting makes it possible to do the same at Editor time</a:t>
            </a:r>
          </a:p>
          <a:p>
            <a:r>
              <a:rPr lang="en-US" dirty="0"/>
              <a:t>Editor time content can be saved, optimized and processed in different ways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eg</a:t>
            </a:r>
            <a:r>
              <a:rPr lang="en-US" dirty="0"/>
              <a:t> think of light baking, occlusion baking, </a:t>
            </a:r>
            <a:r>
              <a:rPr lang="en-US" dirty="0" err="1"/>
              <a:t>navmesh</a:t>
            </a:r>
            <a:r>
              <a:rPr lang="en-US" dirty="0"/>
              <a:t> baking,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It is basically another tool in your toolbox, to do things that you couldn't do before or do things that you already did before but now easier. </a:t>
            </a:r>
          </a:p>
          <a:p>
            <a:endParaRPr lang="en-US" dirty="0"/>
          </a:p>
          <a:p>
            <a:r>
              <a:rPr lang="en-US" dirty="0"/>
              <a:t>Do we </a:t>
            </a:r>
            <a:r>
              <a:rPr lang="en-US" dirty="0" err="1"/>
              <a:t>reaaally</a:t>
            </a:r>
            <a:r>
              <a:rPr lang="en-US" dirty="0"/>
              <a:t> need it?</a:t>
            </a:r>
          </a:p>
          <a:p>
            <a:pPr lvl="1"/>
            <a:r>
              <a:rPr lang="en-US" dirty="0"/>
              <a:t>Well, not always, </a:t>
            </a:r>
            <a:r>
              <a:rPr lang="en-US" dirty="0" err="1"/>
              <a:t>buuut</a:t>
            </a:r>
            <a:r>
              <a:rPr lang="en-US" dirty="0"/>
              <a:t>...</a:t>
            </a:r>
          </a:p>
          <a:p>
            <a:pPr lvl="2"/>
            <a:r>
              <a:rPr lang="en-US" dirty="0"/>
              <a:t>as one tutorial put it: "Editor scripting is like a wheel barrow"</a:t>
            </a:r>
          </a:p>
          <a:p>
            <a:pPr lvl="2"/>
            <a:r>
              <a:rPr lang="en-US" dirty="0"/>
              <a:t>It is not absolutely required, but it sure is handy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CEAA66-6B7C-490E-A173-E741B8024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>
          <a:xfrm>
            <a:off x="8351917" y="2909341"/>
            <a:ext cx="3263503" cy="3435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2027C84-1803-459A-8D13-8CD1B5C7C0AF}"/>
              </a:ext>
            </a:extLst>
          </p:cNvPr>
          <p:cNvSpPr/>
          <p:nvPr/>
        </p:nvSpPr>
        <p:spPr>
          <a:xfrm>
            <a:off x="10021084" y="5199106"/>
            <a:ext cx="1524686" cy="686004"/>
          </a:xfrm>
          <a:prstGeom prst="wedgeEllipseCallout">
            <a:avLst>
              <a:gd name="adj1" fmla="val 41738"/>
              <a:gd name="adj2" fmla="val 83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Would you like a wheel barrow ?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7E81EC9A-D8B3-4D2D-8AE0-D67440B78000}"/>
              </a:ext>
            </a:extLst>
          </p:cNvPr>
          <p:cNvSpPr/>
          <p:nvPr/>
        </p:nvSpPr>
        <p:spPr>
          <a:xfrm>
            <a:off x="10537495" y="3064916"/>
            <a:ext cx="962025" cy="495300"/>
          </a:xfrm>
          <a:prstGeom prst="wedgeEllipseCallout">
            <a:avLst>
              <a:gd name="adj1" fmla="val -75288"/>
              <a:gd name="adj2" fmla="val 1278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Nah, I'm good!</a:t>
            </a:r>
          </a:p>
        </p:txBody>
      </p:sp>
    </p:spTree>
    <p:extLst>
      <p:ext uri="{BB962C8B-B14F-4D97-AF65-F5344CB8AC3E}">
        <p14:creationId xmlns:p14="http://schemas.microsoft.com/office/powerpoint/2010/main" val="8569832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CF78-D97E-D14E-9C6E-AB1EBCC4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However, Editor Scripting comes at a 'price'</a:t>
            </a:r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ED63DF-23C6-411B-AD9F-DB3DBA581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80" y="1251067"/>
            <a:ext cx="11064240" cy="1827413"/>
          </a:xfrm>
        </p:spPr>
        <p:txBody>
          <a:bodyPr>
            <a:normAutofit/>
          </a:bodyPr>
          <a:lstStyle/>
          <a:p>
            <a:r>
              <a:rPr lang="en-US" dirty="0"/>
              <a:t>Documentation is not always easy to find</a:t>
            </a:r>
          </a:p>
          <a:p>
            <a:r>
              <a:rPr lang="en-US" dirty="0"/>
              <a:t>Layout can be a pain</a:t>
            </a:r>
          </a:p>
          <a:p>
            <a:r>
              <a:rPr lang="en-US" dirty="0"/>
              <a:t>Unity keeps changing (target, targets, </a:t>
            </a:r>
            <a:r>
              <a:rPr lang="en-US" dirty="0" err="1"/>
              <a:t>SerializedObjects</a:t>
            </a:r>
            <a:r>
              <a:rPr lang="en-US" dirty="0"/>
              <a:t>, IMGUI, UIElements, to name a few)</a:t>
            </a:r>
          </a:p>
          <a:p>
            <a:r>
              <a:rPr lang="en-US" dirty="0"/>
              <a:t>You often find new / better ways by accident or through Google instead of through the official Unity documentation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435AA-E090-4611-BBB4-BC0AD1147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596" y="3321050"/>
            <a:ext cx="2986388" cy="2986388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CC94B-36C1-8A89-3921-B1E8F2FA16B8}"/>
              </a:ext>
            </a:extLst>
          </p:cNvPr>
          <p:cNvSpPr txBox="1"/>
          <p:nvPr/>
        </p:nvSpPr>
        <p:spPr>
          <a:xfrm>
            <a:off x="551180" y="4765040"/>
            <a:ext cx="79730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depends for example on whether the result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saves a lot of time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going to be used often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teach you valuable skills you can monetize or enjoy in itself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sold (e.g. on the asset store)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comes with other benefits (e.g. study points)</a:t>
            </a:r>
          </a:p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19908-1458-B1AC-11AE-FEA714018DF6}"/>
              </a:ext>
            </a:extLst>
          </p:cNvPr>
          <p:cNvSpPr txBox="1"/>
          <p:nvPr/>
        </p:nvSpPr>
        <p:spPr>
          <a:xfrm>
            <a:off x="551180" y="3133190"/>
            <a:ext cx="6096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other words the </a:t>
            </a:r>
            <a:r>
              <a:rPr lang="en-US" sz="1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is: time &amp; frustration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means that you have to ask yourself: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automation of the task I have in mind worth this time &amp; frustration?</a:t>
            </a:r>
          </a:p>
        </p:txBody>
      </p:sp>
    </p:spTree>
    <p:extLst>
      <p:ext uri="{BB962C8B-B14F-4D97-AF65-F5344CB8AC3E}">
        <p14:creationId xmlns:p14="http://schemas.microsoft.com/office/powerpoint/2010/main" val="1225708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273DF4-B877-4769-8B96-2267DC1999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Editor Scripting Part 1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4EF380-A9F1-4A46-8130-1CED2D13C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3118" y="3426644"/>
            <a:ext cx="6005764" cy="143460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What makes a script an Editor script?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/>
              <a:t>Your first steps as Editor scripter</a:t>
            </a:r>
          </a:p>
        </p:txBody>
      </p:sp>
    </p:spTree>
    <p:extLst>
      <p:ext uri="{BB962C8B-B14F-4D97-AF65-F5344CB8AC3E}">
        <p14:creationId xmlns:p14="http://schemas.microsoft.com/office/powerpoint/2010/main" val="11772551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7351-BBA5-4592-9699-A359C092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a script an Editor 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A1FC7-1E14-4381-8024-03D16E222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 Editor script is</a:t>
            </a:r>
            <a:r>
              <a:rPr lang="en-US" sz="2400" b="1" dirty="0"/>
              <a:t> </a:t>
            </a:r>
            <a:r>
              <a:rPr lang="en-US" sz="2400" i="1" dirty="0"/>
              <a:t>any</a:t>
            </a:r>
            <a:r>
              <a:rPr lang="en-US" sz="2400" dirty="0"/>
              <a:t> script that </a:t>
            </a:r>
            <a:r>
              <a:rPr lang="en-US" sz="2400" b="1" dirty="0"/>
              <a:t>extends</a:t>
            </a:r>
            <a:r>
              <a:rPr lang="en-US" sz="2400" dirty="0"/>
              <a:t> or </a:t>
            </a:r>
            <a:r>
              <a:rPr lang="en-US" sz="2400" b="1" dirty="0"/>
              <a:t>uses</a:t>
            </a:r>
            <a:r>
              <a:rPr lang="en-US" sz="2400" dirty="0"/>
              <a:t> </a:t>
            </a:r>
            <a:r>
              <a:rPr lang="en-US" sz="2400" i="1" dirty="0"/>
              <a:t>any</a:t>
            </a:r>
            <a:r>
              <a:rPr lang="en-US" sz="2400" dirty="0"/>
              <a:t> class from the </a:t>
            </a:r>
            <a:r>
              <a:rPr lang="en-US" sz="2400" b="1" dirty="0"/>
              <a:t>Editor namespace</a:t>
            </a:r>
          </a:p>
          <a:p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I hope these look familiar:</a:t>
            </a:r>
          </a:p>
          <a:p>
            <a:pPr lvl="2"/>
            <a:r>
              <a:rPr lang="en-US" sz="2400" dirty="0"/>
              <a:t>using </a:t>
            </a:r>
            <a:r>
              <a:rPr lang="en-US" sz="2400" dirty="0" err="1"/>
              <a:t>UnityEngine</a:t>
            </a:r>
            <a:r>
              <a:rPr lang="en-US" sz="2400" dirty="0"/>
              <a:t>;		</a:t>
            </a:r>
            <a:r>
              <a:rPr lang="en-US" sz="2400" dirty="0">
                <a:sym typeface="Wingdings" panose="05000000000000000000" pitchFamily="2" charset="2"/>
              </a:rPr>
              <a:t> 	UnityEngine.dll</a:t>
            </a:r>
            <a:endParaRPr lang="en-US" sz="2400" dirty="0"/>
          </a:p>
          <a:p>
            <a:pPr lvl="2"/>
            <a:r>
              <a:rPr lang="en-US" sz="2400" dirty="0"/>
              <a:t>using </a:t>
            </a:r>
            <a:r>
              <a:rPr lang="en-US" sz="2400" dirty="0" err="1"/>
              <a:t>UnityEngine.UI</a:t>
            </a:r>
            <a:r>
              <a:rPr lang="en-US" sz="2400" dirty="0"/>
              <a:t>;		</a:t>
            </a:r>
            <a:r>
              <a:rPr lang="en-US" sz="2400" dirty="0">
                <a:sym typeface="Wingdings" panose="05000000000000000000" pitchFamily="2" charset="2"/>
              </a:rPr>
              <a:t> 	UnityEngineUI.dll</a:t>
            </a:r>
            <a:endParaRPr lang="en-US" sz="2400" dirty="0"/>
          </a:p>
          <a:p>
            <a:pPr lvl="2"/>
            <a:r>
              <a:rPr lang="en-US" sz="2400" dirty="0"/>
              <a:t>using </a:t>
            </a:r>
            <a:r>
              <a:rPr lang="en-US" sz="2400" dirty="0" err="1"/>
              <a:t>UnityEditor</a:t>
            </a:r>
            <a:r>
              <a:rPr lang="en-US" sz="2400" dirty="0"/>
              <a:t>;			</a:t>
            </a:r>
            <a:r>
              <a:rPr lang="en-US" sz="2400" dirty="0">
                <a:sym typeface="Wingdings" panose="05000000000000000000" pitchFamily="2" charset="2"/>
              </a:rPr>
              <a:t> 	UnityEditor.dll</a:t>
            </a:r>
          </a:p>
          <a:p>
            <a:pPr lvl="2"/>
            <a:endParaRPr lang="en-US" sz="2400" dirty="0">
              <a:sym typeface="Wingdings" panose="05000000000000000000" pitchFamily="2" charset="2"/>
            </a:endParaRPr>
          </a:p>
          <a:p>
            <a:endParaRPr lang="en-US" sz="2400" b="1" dirty="0"/>
          </a:p>
          <a:p>
            <a:endParaRPr lang="en-US" sz="2400" dirty="0"/>
          </a:p>
          <a:p>
            <a:pPr lvl="1"/>
            <a:endParaRPr lang="en-US" sz="2400" dirty="0"/>
          </a:p>
          <a:p>
            <a:pPr marL="914400" lvl="2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78695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7351-BBA5-4592-9699-A359C092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Available Unity namespaces in the Editor vs a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A1FC7-1E14-4381-8024-03D16E222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     	  	      In editor: 						In build:</a:t>
            </a:r>
          </a:p>
          <a:p>
            <a:pPr marL="0" indent="0">
              <a:buNone/>
            </a:pP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	     UnityEngine</a:t>
            </a:r>
            <a:r>
              <a:rPr lang="en-US" sz="2400"/>
              <a:t> +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UnityEditor</a:t>
            </a:r>
            <a:r>
              <a:rPr lang="en-US" sz="2400"/>
              <a:t>		 	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UnityEngine</a:t>
            </a:r>
            <a:r>
              <a:rPr lang="en-US" sz="2400"/>
              <a:t> + </a:t>
            </a:r>
            <a:r>
              <a:rPr lang="en-US" sz="2400" strike="sngStrike">
                <a:solidFill>
                  <a:srgbClr val="FF0000"/>
                </a:solidFill>
              </a:rPr>
              <a:t>UnityEditor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87F40-A657-462E-A2E2-89B220CA1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" y="2281289"/>
            <a:ext cx="6933354" cy="3508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1F632C-CAFF-463B-9C67-44D21BAAB5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1" b="1393"/>
          <a:stretch/>
        </p:blipFill>
        <p:spPr>
          <a:xfrm>
            <a:off x="7933820" y="2277585"/>
            <a:ext cx="3540630" cy="3511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598119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7351-BBA5-4592-9699-A359C092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this has some implications for your project structure...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A1FC7-1E14-4381-8024-03D16E222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i="1" dirty="0"/>
              <a:t>All</a:t>
            </a:r>
            <a:r>
              <a:rPr lang="en-US" sz="2400" dirty="0"/>
              <a:t> Editor scripts use the </a:t>
            </a:r>
            <a:r>
              <a:rPr lang="en-US" sz="2400" dirty="0" err="1"/>
              <a:t>UnityEditor</a:t>
            </a:r>
            <a:r>
              <a:rPr lang="en-US" sz="2400" dirty="0"/>
              <a:t> namespace by definition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UnityEditor</a:t>
            </a:r>
            <a:r>
              <a:rPr lang="en-US" sz="2400" dirty="0"/>
              <a:t> namespace with all its classes is not available in your build</a:t>
            </a:r>
          </a:p>
          <a:p>
            <a:r>
              <a:rPr lang="en-US" sz="2400" dirty="0"/>
              <a:t>Scripts using this namespace </a:t>
            </a:r>
            <a:r>
              <a:rPr lang="en-US" sz="2400" i="1" dirty="0"/>
              <a:t>cannot run in build and therefore must be prevented from being included in your build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Unity's solution:</a:t>
            </a:r>
          </a:p>
          <a:p>
            <a:pPr lvl="1"/>
            <a:r>
              <a:rPr lang="en-US" sz="2400" b="1" dirty="0"/>
              <a:t>All</a:t>
            </a:r>
            <a:r>
              <a:rPr lang="en-US" sz="2400" dirty="0"/>
              <a:t> editor scripts </a:t>
            </a:r>
            <a:r>
              <a:rPr lang="en-US" sz="2400" b="1" dirty="0"/>
              <a:t>must</a:t>
            </a:r>
            <a:r>
              <a:rPr lang="en-US" sz="2400" dirty="0"/>
              <a:t> be in a folder called '</a:t>
            </a:r>
            <a:r>
              <a:rPr lang="en-US" sz="2400" b="1" dirty="0"/>
              <a:t>Editor</a:t>
            </a:r>
            <a:r>
              <a:rPr lang="en-US" sz="2400" dirty="0"/>
              <a:t>'</a:t>
            </a:r>
            <a:br>
              <a:rPr lang="en-US" sz="2400" dirty="0"/>
            </a:br>
            <a:r>
              <a:rPr lang="en-US" sz="2000" dirty="0"/>
              <a:t>(You can have as </a:t>
            </a:r>
            <a:r>
              <a:rPr lang="en-US" sz="2000" b="1" dirty="0"/>
              <a:t>many</a:t>
            </a:r>
            <a:r>
              <a:rPr lang="en-US" sz="2000" dirty="0"/>
              <a:t> Editor folders in your projects as you want in </a:t>
            </a:r>
            <a:r>
              <a:rPr lang="en-US" sz="2000" b="1" dirty="0"/>
              <a:t>any</a:t>
            </a:r>
            <a:r>
              <a:rPr lang="en-US" sz="2000" dirty="0"/>
              <a:t> location)</a:t>
            </a:r>
            <a:endParaRPr lang="en-US" sz="2400" dirty="0"/>
          </a:p>
          <a:p>
            <a:pPr lvl="1"/>
            <a:r>
              <a:rPr lang="en-US" sz="2400" dirty="0"/>
              <a:t>Unity automatically excludes </a:t>
            </a:r>
            <a:r>
              <a:rPr lang="en-US" sz="2400" i="1" dirty="0"/>
              <a:t>all</a:t>
            </a:r>
            <a:r>
              <a:rPr lang="en-US" sz="2400" dirty="0"/>
              <a:t> files in </a:t>
            </a:r>
            <a:r>
              <a:rPr lang="en-US" sz="2400" i="1" dirty="0"/>
              <a:t>all</a:t>
            </a:r>
            <a:r>
              <a:rPr lang="en-US" sz="2400" dirty="0"/>
              <a:t> Editor folders </a:t>
            </a:r>
            <a:r>
              <a:rPr lang="en-US" sz="2400" i="1" dirty="0"/>
              <a:t>from your build</a:t>
            </a:r>
          </a:p>
          <a:p>
            <a:pPr lvl="1"/>
            <a:endParaRPr lang="en-US" sz="2400" dirty="0"/>
          </a:p>
          <a:p>
            <a:pPr marL="914400" lvl="2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0990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273DF4-B877-4769-8B96-2267DC1999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basics of Editor scripting</a:t>
            </a:r>
          </a:p>
        </p:txBody>
      </p:sp>
    </p:spTree>
    <p:extLst>
      <p:ext uri="{BB962C8B-B14F-4D97-AF65-F5344CB8AC3E}">
        <p14:creationId xmlns:p14="http://schemas.microsoft.com/office/powerpoint/2010/main" val="324315692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F3E8-20E1-2571-A169-957EF501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did my Update() go?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AA88D-7118-C811-A662-681277528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80" y="1251067"/>
            <a:ext cx="11064240" cy="5291973"/>
          </a:xfrm>
        </p:spPr>
        <p:txBody>
          <a:bodyPr>
            <a:normAutofit/>
          </a:bodyPr>
          <a:lstStyle/>
          <a:p>
            <a:r>
              <a:rPr lang="en-US" dirty="0"/>
              <a:t>Editor scripts are not </a:t>
            </a:r>
            <a:r>
              <a:rPr lang="en-US" dirty="0" err="1"/>
              <a:t>MonoBehaviours</a:t>
            </a:r>
            <a:endParaRPr lang="en-US" dirty="0"/>
          </a:p>
          <a:p>
            <a:pPr lvl="1"/>
            <a:r>
              <a:rPr lang="en-US" dirty="0"/>
              <a:t>This means you cannot use Awake, Start, Update (which means no Input), </a:t>
            </a:r>
            <a:r>
              <a:rPr lang="en-US" dirty="0" err="1"/>
              <a:t>StartCoroutine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Makes all time-based things harder</a:t>
            </a:r>
          </a:p>
          <a:p>
            <a:pPr lvl="1"/>
            <a:r>
              <a:rPr lang="en-US" dirty="0"/>
              <a:t>We do have </a:t>
            </a:r>
            <a:r>
              <a:rPr lang="en-US" dirty="0" err="1"/>
              <a:t>OnEnable</a:t>
            </a:r>
            <a:r>
              <a:rPr lang="en-US" dirty="0"/>
              <a:t> and </a:t>
            </a:r>
            <a:r>
              <a:rPr lang="en-US" dirty="0" err="1"/>
              <a:t>OnDisable</a:t>
            </a:r>
            <a:r>
              <a:rPr lang="en-US" dirty="0"/>
              <a:t>! Called when selecting/deselecting objects and when recompiling</a:t>
            </a:r>
          </a:p>
          <a:p>
            <a:pPr marL="457200" lvl="1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Unity redraws the interface whenever necessary; only when the user does something (unpredictable)</a:t>
            </a:r>
          </a:p>
          <a:p>
            <a:pPr marL="742950" lvl="1" indent="-285750"/>
            <a:r>
              <a:rPr lang="en-US" dirty="0"/>
              <a:t>It uses the ‘Event’ class for this	</a:t>
            </a:r>
          </a:p>
          <a:p>
            <a:pPr marL="1200150" lvl="2" indent="-285750"/>
            <a:r>
              <a:rPr lang="en-US" dirty="0"/>
              <a:t>Mouse, Keyboard, but also some internal events</a:t>
            </a:r>
          </a:p>
          <a:p>
            <a:pPr marL="1200150" lvl="2" indent="-285750"/>
            <a:r>
              <a:rPr lang="en-US" dirty="0"/>
              <a:t>More on this later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8110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7351-BBA5-4592-9699-A359C092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inspectors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A1FC7-1E14-4381-8024-03D16E222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case:</a:t>
            </a:r>
          </a:p>
          <a:p>
            <a:pPr lvl="1"/>
            <a:r>
              <a:rPr lang="en-US"/>
              <a:t>we have a custom Component1 ...</a:t>
            </a:r>
          </a:p>
          <a:p>
            <a:pPr lvl="1"/>
            <a:r>
              <a:rPr lang="en-US"/>
              <a:t>.. and we would like to change how this default inspector behaves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6647D-DEE1-47BD-9614-FE70252D7D33}"/>
              </a:ext>
            </a:extLst>
          </p:cNvPr>
          <p:cNvSpPr txBox="1"/>
          <p:nvPr/>
        </p:nvSpPr>
        <p:spPr>
          <a:xfrm>
            <a:off x="1124147" y="2782216"/>
            <a:ext cx="6094428" cy="2031325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UnityEngine;</a:t>
            </a:r>
          </a:p>
          <a:p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2B91AF"/>
                </a:solidFill>
                <a:latin typeface="Consolas" panose="020B0609020204030204" pitchFamily="49" charset="0"/>
              </a:rPr>
              <a:t>Component1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: MonoBehaviour</a:t>
            </a:r>
          </a:p>
          <a:p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value = 0;</a:t>
            </a:r>
          </a:p>
          <a:p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42EA288-40DD-4D5F-A113-9AD06A3B11F4}"/>
              </a:ext>
            </a:extLst>
          </p:cNvPr>
          <p:cNvCxnSpPr>
            <a:cxnSpLocks/>
          </p:cNvCxnSpPr>
          <p:nvPr/>
        </p:nvCxnSpPr>
        <p:spPr>
          <a:xfrm rot="5400000">
            <a:off x="-1796" y="2747352"/>
            <a:ext cx="2101054" cy="12700"/>
          </a:xfrm>
          <a:prstGeom prst="bentConnector4">
            <a:avLst>
              <a:gd name="adj1" fmla="val -642"/>
              <a:gd name="adj2" fmla="val 394123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DD7B10E-CA40-4FAB-BDF6-AEDE50D021E4}"/>
              </a:ext>
            </a:extLst>
          </p:cNvPr>
          <p:cNvCxnSpPr>
            <a:cxnSpLocks/>
          </p:cNvCxnSpPr>
          <p:nvPr/>
        </p:nvCxnSpPr>
        <p:spPr>
          <a:xfrm>
            <a:off x="7744408" y="1998481"/>
            <a:ext cx="1967346" cy="27426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DDE2773-3A57-4EA9-8790-37CA4271C0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579" t="6739" r="104" b="61098"/>
          <a:stretch/>
        </p:blipFill>
        <p:spPr>
          <a:xfrm>
            <a:off x="7905569" y="2272749"/>
            <a:ext cx="3572056" cy="3062960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093144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CF78-D97E-D14E-9C6E-AB1EBCC4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Lecture Overview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AA31E-1ADF-9F41-88D1-CD43B6E24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80" y="1251067"/>
            <a:ext cx="11064240" cy="5307388"/>
          </a:xfrm>
        </p:spPr>
        <p:txBody>
          <a:bodyPr>
            <a:normAutofit/>
          </a:bodyPr>
          <a:lstStyle/>
          <a:p>
            <a:r>
              <a:rPr lang="de-DE" dirty="0"/>
              <a:t>What is Editor Scripting?</a:t>
            </a:r>
          </a:p>
          <a:p>
            <a:pPr lvl="1"/>
            <a:r>
              <a:rPr lang="de-DE" dirty="0"/>
              <a:t>In general</a:t>
            </a:r>
          </a:p>
          <a:p>
            <a:pPr lvl="1"/>
            <a:r>
              <a:rPr lang="de-DE" dirty="0"/>
              <a:t>Examples &amp; inspiration (most of which will be on Blackboard later)</a:t>
            </a:r>
          </a:p>
          <a:p>
            <a:pPr lvl="1"/>
            <a:r>
              <a:rPr lang="de-DE" dirty="0"/>
              <a:t>Different categories of editor scripting</a:t>
            </a:r>
          </a:p>
          <a:p>
            <a:r>
              <a:rPr lang="de-DE" dirty="0"/>
              <a:t>Editor Scripting in the context of the procedural art course</a:t>
            </a:r>
          </a:p>
          <a:p>
            <a:pPr lvl="1"/>
            <a:r>
              <a:rPr lang="de-DE" dirty="0"/>
              <a:t>For what can/would/should you use it? </a:t>
            </a:r>
          </a:p>
          <a:p>
            <a:pPr lvl="1"/>
            <a:r>
              <a:rPr lang="de-DE" dirty="0"/>
              <a:t>Do you really need it? </a:t>
            </a:r>
          </a:p>
          <a:p>
            <a:r>
              <a:rPr lang="de-DE" dirty="0"/>
              <a:t>Getting started with Editor Scripting yourself:</a:t>
            </a:r>
          </a:p>
          <a:p>
            <a:pPr lvl="1"/>
            <a:r>
              <a:rPr lang="en-US" dirty="0"/>
              <a:t>Basics of Editor scripting</a:t>
            </a:r>
          </a:p>
          <a:p>
            <a:pPr lvl="2"/>
            <a:r>
              <a:rPr lang="en-US" dirty="0"/>
              <a:t>Extending the inspector</a:t>
            </a:r>
          </a:p>
          <a:p>
            <a:pPr lvl="2"/>
            <a:r>
              <a:rPr lang="en-US" dirty="0"/>
              <a:t>Adding information and interaction to the scene view</a:t>
            </a:r>
          </a:p>
          <a:p>
            <a:pPr lvl="1"/>
            <a:r>
              <a:rPr lang="en-US" dirty="0"/>
              <a:t>Two exercises</a:t>
            </a:r>
          </a:p>
          <a:p>
            <a:r>
              <a:rPr lang="en-US" dirty="0"/>
              <a:t>TL;DR; after the lecture:</a:t>
            </a:r>
          </a:p>
          <a:p>
            <a:pPr lvl="1"/>
            <a:r>
              <a:rPr lang="en-US" dirty="0"/>
              <a:t>You will be able to make your own designer-friendly(</a:t>
            </a:r>
            <a:r>
              <a:rPr lang="en-US" dirty="0" err="1"/>
              <a:t>ish</a:t>
            </a:r>
            <a:r>
              <a:rPr lang="en-US" dirty="0"/>
              <a:t>) waypoint system</a:t>
            </a:r>
          </a:p>
          <a:p>
            <a:pPr lvl="1"/>
            <a:r>
              <a:rPr lang="en-US" dirty="0"/>
              <a:t>Editor Scripting Cookbook &amp; other examples (mostly (all?) from Hans </a:t>
            </a:r>
            <a:r>
              <a:rPr lang="en-US" dirty="0" err="1"/>
              <a:t>Witchman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Recommended projects to start with: stacking tool, building plot, polygon tool, view switcher</a:t>
            </a:r>
          </a:p>
          <a:p>
            <a:pPr lvl="1"/>
            <a:r>
              <a:rPr lang="en-US" dirty="0"/>
              <a:t>Recommendations for other resources to check out if you’re interested</a:t>
            </a:r>
          </a:p>
        </p:txBody>
      </p:sp>
    </p:spTree>
    <p:extLst>
      <p:ext uri="{BB962C8B-B14F-4D97-AF65-F5344CB8AC3E}">
        <p14:creationId xmlns:p14="http://schemas.microsoft.com/office/powerpoint/2010/main" val="34738658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7351-BBA5-4592-9699-A359C092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The basic structure of a custom Editor script: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A1FC7-1E14-4381-8024-03D16E222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80" y="1332151"/>
            <a:ext cx="11064240" cy="4574698"/>
          </a:xfr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UnityEditor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CustomEditor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(Component1))]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Editor1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Editor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OnInspectorGUI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.OnInspectorGUI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		//(same as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DrawDefaultInspector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();)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EditorGUILayout.HelpBox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Booh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!"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MessageType.Warning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3DCC8177-1A57-4236-8273-258ECAF10C0F}"/>
              </a:ext>
            </a:extLst>
          </p:cNvPr>
          <p:cNvSpPr/>
          <p:nvPr/>
        </p:nvSpPr>
        <p:spPr>
          <a:xfrm>
            <a:off x="7937369" y="1397784"/>
            <a:ext cx="3609420" cy="426350"/>
          </a:xfrm>
          <a:prstGeom prst="wedgeRectCallout">
            <a:avLst>
              <a:gd name="adj1" fmla="val -186978"/>
              <a:gd name="adj2" fmla="val -264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UnityEditor</a:t>
            </a:r>
            <a:r>
              <a:rPr lang="en-US" sz="1200" dirty="0"/>
              <a:t> namespace required for Editor class (and other stuff ...)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6F67AD7-27EB-4C13-8388-631CE7BB064C}"/>
              </a:ext>
            </a:extLst>
          </p:cNvPr>
          <p:cNvSpPr/>
          <p:nvPr/>
        </p:nvSpPr>
        <p:spPr>
          <a:xfrm>
            <a:off x="7946795" y="2706405"/>
            <a:ext cx="3609420" cy="615167"/>
          </a:xfrm>
          <a:prstGeom prst="wedgeRectCallout">
            <a:avLst>
              <a:gd name="adj1" fmla="val -147671"/>
              <a:gd name="adj2" fmla="val -66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The class name of your editor does not matter as long as your class extends the Editor class.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ACE2D73-6FDB-4A78-AFC6-E6E5F59B1705}"/>
              </a:ext>
            </a:extLst>
          </p:cNvPr>
          <p:cNvSpPr/>
          <p:nvPr/>
        </p:nvSpPr>
        <p:spPr>
          <a:xfrm>
            <a:off x="7937369" y="2043145"/>
            <a:ext cx="3609420" cy="615167"/>
          </a:xfrm>
          <a:prstGeom prst="wedgeRectCallout">
            <a:avLst>
              <a:gd name="adj1" fmla="val -131238"/>
              <a:gd name="adj2" fmla="val -16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Which component this is a custom Editor for is specified through the </a:t>
            </a:r>
            <a:r>
              <a:rPr lang="en-US" sz="1200" dirty="0" err="1"/>
              <a:t>CustomEditor</a:t>
            </a:r>
            <a:r>
              <a:rPr lang="en-US" sz="1200" dirty="0"/>
              <a:t> class attribute.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6C0C36A-D6A8-44D4-A1DA-78A3EF08FAC1}"/>
              </a:ext>
            </a:extLst>
          </p:cNvPr>
          <p:cNvSpPr/>
          <p:nvPr/>
        </p:nvSpPr>
        <p:spPr>
          <a:xfrm>
            <a:off x="7946795" y="3418935"/>
            <a:ext cx="3609420" cy="385957"/>
          </a:xfrm>
          <a:prstGeom prst="wedgeRectCallout">
            <a:avLst>
              <a:gd name="adj1" fmla="val -96664"/>
              <a:gd name="adj2" fmla="val -545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Override this method to implement your own UI.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ADDA8D2-3E6F-47C5-9989-A4793ED916EE}"/>
              </a:ext>
            </a:extLst>
          </p:cNvPr>
          <p:cNvSpPr/>
          <p:nvPr/>
        </p:nvSpPr>
        <p:spPr>
          <a:xfrm>
            <a:off x="7937369" y="3848772"/>
            <a:ext cx="3609420" cy="385957"/>
          </a:xfrm>
          <a:prstGeom prst="wedgeRectCallout">
            <a:avLst>
              <a:gd name="adj1" fmla="val -122958"/>
              <a:gd name="adj2" fmla="val 175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Call this method to reuse the default UI.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F0B4839E-A168-43C0-8287-AD8D5F4B4E86}"/>
              </a:ext>
            </a:extLst>
          </p:cNvPr>
          <p:cNvSpPr/>
          <p:nvPr/>
        </p:nvSpPr>
        <p:spPr>
          <a:xfrm>
            <a:off x="7937369" y="4271452"/>
            <a:ext cx="3609420" cy="429837"/>
          </a:xfrm>
          <a:prstGeom prst="wedgeRectCallout">
            <a:avLst>
              <a:gd name="adj1" fmla="val -76220"/>
              <a:gd name="adj2" fmla="val 527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One of the many methods you can call to add your own stuff.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01541E-6C90-4FEC-9244-8DD99B4F7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63" t="23606" b="65729"/>
          <a:stretch/>
        </p:blipFill>
        <p:spPr>
          <a:xfrm>
            <a:off x="3890056" y="5327098"/>
            <a:ext cx="4386488" cy="1210301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661020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B84F-2DFF-463D-9302-284A036D9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IMGUI (Immediate Mode Graphical User Interface):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BAD7-0361-488B-93FB-BD3C15B6F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The oldest UI, useable directly from code in for example </a:t>
            </a:r>
            <a:r>
              <a:rPr lang="en-US" dirty="0" err="1">
                <a:sym typeface="Wingdings" panose="05000000000000000000" pitchFamily="2" charset="2"/>
              </a:rPr>
              <a:t>OnGUI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OnInspectorGUI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Works in game (GUI &amp; </a:t>
            </a:r>
            <a:r>
              <a:rPr lang="en-US" dirty="0" err="1">
                <a:sym typeface="Wingdings" panose="05000000000000000000" pitchFamily="2" charset="2"/>
              </a:rPr>
              <a:t>GUILayout</a:t>
            </a:r>
            <a:r>
              <a:rPr lang="en-US" dirty="0">
                <a:sym typeface="Wingdings" panose="05000000000000000000" pitchFamily="2" charset="2"/>
              </a:rPr>
              <a:t>) and editor (GUI, </a:t>
            </a:r>
            <a:r>
              <a:rPr lang="en-US" dirty="0" err="1">
                <a:sym typeface="Wingdings" panose="05000000000000000000" pitchFamily="2" charset="2"/>
              </a:rPr>
              <a:t>GUILayout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EditorGUI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EditorGUILayout</a:t>
            </a:r>
            <a:r>
              <a:rPr lang="en-US" dirty="0">
                <a:sym typeface="Wingdings" panose="05000000000000000000" pitchFamily="2" charset="2"/>
              </a:rPr>
              <a:t> classes)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In most situations, you use either </a:t>
            </a:r>
            <a:r>
              <a:rPr lang="en-US" b="1" i="1" dirty="0" err="1">
                <a:sym typeface="Wingdings" panose="05000000000000000000" pitchFamily="2" charset="2"/>
              </a:rPr>
              <a:t>EditorGUILayout</a:t>
            </a:r>
            <a:r>
              <a:rPr lang="en-US" dirty="0">
                <a:sym typeface="Wingdings" panose="05000000000000000000" pitchFamily="2" charset="2"/>
              </a:rPr>
              <a:t> or </a:t>
            </a:r>
            <a:r>
              <a:rPr lang="en-US" b="1" i="1" dirty="0" err="1">
                <a:sym typeface="Wingdings" panose="05000000000000000000" pitchFamily="2" charset="2"/>
              </a:rPr>
              <a:t>GUILayout</a:t>
            </a:r>
            <a:r>
              <a:rPr lang="en-US" dirty="0">
                <a:sym typeface="Wingdings" panose="05000000000000000000" pitchFamily="2" charset="2"/>
              </a:rPr>
              <a:t>, tinker, search, tinker some more.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If needed, check the API documentation for these classes:</a:t>
            </a:r>
          </a:p>
          <a:p>
            <a:pPr lvl="1"/>
            <a:r>
              <a:rPr lang="en-US" dirty="0">
                <a:sym typeface="Wingdings" panose="05000000000000000000" pitchFamily="2" charset="2"/>
                <a:hlinkClick r:id="rId2"/>
              </a:rPr>
              <a:t>https://docs.unity3d.com/ScriptReference/GUI.html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  <a:hlinkClick r:id="rId3"/>
              </a:rPr>
              <a:t>https://docs.unity3d.com/ScriptReference/GUILayout.html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  <a:hlinkClick r:id="rId2"/>
              </a:rPr>
              <a:t>https://docs.unity3d.com/ScriptReference/EditorGUI.html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  <a:hlinkClick r:id="rId3"/>
              </a:rPr>
              <a:t>https://docs.unity3d.com/ScriptReference/EditorGUILayout.html</a:t>
            </a: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EC10CE1-2723-4842-8EC2-20A98E1F1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55761"/>
              </p:ext>
            </p:extLst>
          </p:nvPr>
        </p:nvGraphicFramePr>
        <p:xfrm>
          <a:off x="1168924" y="2251806"/>
          <a:ext cx="1001126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7089">
                  <a:extLst>
                    <a:ext uri="{9D8B030D-6E8A-4147-A177-3AD203B41FA5}">
                      <a16:colId xmlns:a16="http://schemas.microsoft.com/office/drawing/2014/main" val="324273577"/>
                    </a:ext>
                  </a:extLst>
                </a:gridCol>
                <a:gridCol w="3337089">
                  <a:extLst>
                    <a:ext uri="{9D8B030D-6E8A-4147-A177-3AD203B41FA5}">
                      <a16:colId xmlns:a16="http://schemas.microsoft.com/office/drawing/2014/main" val="3504902942"/>
                    </a:ext>
                  </a:extLst>
                </a:gridCol>
                <a:gridCol w="3337089">
                  <a:extLst>
                    <a:ext uri="{9D8B030D-6E8A-4147-A177-3AD203B41FA5}">
                      <a16:colId xmlns:a16="http://schemas.microsoft.com/office/drawing/2014/main" val="1534841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Game &amp; Editor (OnGUI)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Editor only (OnInspectorGUI)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184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Manual 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EditorGUI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043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Auto 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GUILayout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EditorGUILayout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499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5491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F28A290-5DFE-4A6A-80ED-33142558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04" y="1105233"/>
            <a:ext cx="8190102" cy="4819513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377351-BBA5-4592-9699-A359C092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 Button using IMGUI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EA2EC-7EB1-4338-9B58-D8FFB5BEE1F2}"/>
              </a:ext>
            </a:extLst>
          </p:cNvPr>
          <p:cNvSpPr txBox="1"/>
          <p:nvPr/>
        </p:nvSpPr>
        <p:spPr>
          <a:xfrm>
            <a:off x="551180" y="3310974"/>
            <a:ext cx="4570034" cy="3108543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UnityEngine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457200"/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defTabSz="45720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Component2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MonoBehaviour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5720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 defTabSz="45720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OnGUI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1" defTabSz="45720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 defTabSz="45720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	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GUILayout.Button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"Say hello"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lvl="1" defTabSz="45720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lvl="1" defTabSz="45720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"Hello!"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 defTabSz="45720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lvl="1" defTabSz="45720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45720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457200"/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57200"/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75F32-402F-45E4-96D1-BC68BB913E60}"/>
              </a:ext>
            </a:extLst>
          </p:cNvPr>
          <p:cNvSpPr txBox="1"/>
          <p:nvPr/>
        </p:nvSpPr>
        <p:spPr>
          <a:xfrm>
            <a:off x="6977040" y="3310974"/>
            <a:ext cx="4638380" cy="3108543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UnityEditor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defTabSz="45720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UnityEngine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457200"/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5720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CustomEditor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(Component2))]</a:t>
            </a:r>
          </a:p>
          <a:p>
            <a:pPr defTabSz="45720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Editor2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: Editor</a:t>
            </a:r>
          </a:p>
          <a:p>
            <a:pPr defTabSz="45720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 defTabSz="45720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OnInspectorGUI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lvl="1" defTabSz="45720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2" defTabSz="45720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GUILayout.Button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"Say hello"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lvl="2" defTabSz="45720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2" defTabSz="45720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Debug.Log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"Hello!"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 defTabSz="45720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 defTabSz="45720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457200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735632-13E1-49FA-AFF6-0E214F703689}"/>
              </a:ext>
            </a:extLst>
          </p:cNvPr>
          <p:cNvCxnSpPr>
            <a:cxnSpLocks/>
          </p:cNvCxnSpPr>
          <p:nvPr/>
        </p:nvCxnSpPr>
        <p:spPr>
          <a:xfrm flipH="1" flipV="1">
            <a:off x="2441542" y="2149312"/>
            <a:ext cx="772998" cy="24321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3771FC-BC31-4A14-B82D-45E4D322B422}"/>
              </a:ext>
            </a:extLst>
          </p:cNvPr>
          <p:cNvCxnSpPr>
            <a:cxnSpLocks/>
          </p:cNvCxnSpPr>
          <p:nvPr/>
        </p:nvCxnSpPr>
        <p:spPr>
          <a:xfrm flipV="1">
            <a:off x="9682729" y="2875175"/>
            <a:ext cx="262549" cy="2160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914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2114DB-459B-42F6-90B2-6DEA71B17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92" t="12056" r="39381" b="68741"/>
          <a:stretch/>
        </p:blipFill>
        <p:spPr>
          <a:xfrm>
            <a:off x="444603" y="1053872"/>
            <a:ext cx="6306532" cy="1272619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34721D-F504-4306-8C34-C7625EA40B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2" t="12056" r="39381" b="26494"/>
          <a:stretch/>
        </p:blipFill>
        <p:spPr>
          <a:xfrm>
            <a:off x="444603" y="2347138"/>
            <a:ext cx="6306532" cy="4072379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377351-BBA5-4592-9699-A359C092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Accessing a component instance using the target property</a:t>
            </a:r>
            <a:endParaRPr lang="en-US" b="1" i="1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CDF9DB9-BD47-4572-8E73-74508E17A962}"/>
              </a:ext>
            </a:extLst>
          </p:cNvPr>
          <p:cNvSpPr/>
          <p:nvPr/>
        </p:nvSpPr>
        <p:spPr>
          <a:xfrm>
            <a:off x="4213781" y="2479249"/>
            <a:ext cx="2394409" cy="949751"/>
          </a:xfrm>
          <a:prstGeom prst="wedgeRectCallout">
            <a:avLst>
              <a:gd name="adj1" fmla="val -59778"/>
              <a:gd name="adj2" fmla="val 916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Target property is available in every Editor script and refers to an instance of the component you are editing.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3A568-8810-457C-B972-9AD63EDDCDC0}"/>
              </a:ext>
            </a:extLst>
          </p:cNvPr>
          <p:cNvSpPr txBox="1"/>
          <p:nvPr/>
        </p:nvSpPr>
        <p:spPr>
          <a:xfrm>
            <a:off x="6985262" y="2690336"/>
            <a:ext cx="502448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target is easy and quick but has some caveats: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 are not saved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no undo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doesn't support multi object 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doesn't handle prefab overrides</a:t>
            </a:r>
          </a:p>
        </p:txBody>
      </p:sp>
    </p:spTree>
    <p:extLst>
      <p:ext uri="{BB962C8B-B14F-4D97-AF65-F5344CB8AC3E}">
        <p14:creationId xmlns:p14="http://schemas.microsoft.com/office/powerpoint/2010/main" val="751423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8C45-A55F-B5B3-BA2E-B2520B69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C972-AB1D-0FEA-D0DA-1C8B9EA89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exercise 1.1</a:t>
            </a:r>
          </a:p>
          <a:p>
            <a:pPr lvl="1"/>
            <a:r>
              <a:rPr lang="en-US" dirty="0"/>
              <a:t>Open the </a:t>
            </a:r>
            <a:r>
              <a:rPr lang="en-US" dirty="0" err="1"/>
              <a:t>CurveEditor</a:t>
            </a:r>
            <a:r>
              <a:rPr lang="en-US" dirty="0"/>
              <a:t> script</a:t>
            </a:r>
          </a:p>
          <a:p>
            <a:pPr lvl="1"/>
            <a:r>
              <a:rPr lang="en-US" dirty="0"/>
              <a:t>Add a button to the inspector that, when pressed, calls the ‘Apply’ method on the Curve object you are inspecting</a:t>
            </a:r>
          </a:p>
          <a:p>
            <a:pPr lvl="2"/>
            <a:r>
              <a:rPr lang="en-US" dirty="0"/>
              <a:t>The rest of the inspector should still be drawn</a:t>
            </a:r>
            <a:endParaRPr lang="en-GB" dirty="0"/>
          </a:p>
          <a:p>
            <a:pPr lvl="1"/>
            <a:r>
              <a:rPr lang="en-GB" dirty="0"/>
              <a:t>Read through the script and make sure you understand the non-Editor scripting stuff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15038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273DF4-B877-4769-8B96-2267DC1999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Editor Scripting Getting Started Part 2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4EF380-A9F1-4A46-8130-1CED2D13C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4449" y="3509963"/>
            <a:ext cx="7843101" cy="23876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Respecting your teammates (a.k.a. adding usability)</a:t>
            </a:r>
          </a:p>
        </p:txBody>
      </p:sp>
    </p:spTree>
    <p:extLst>
      <p:ext uri="{BB962C8B-B14F-4D97-AF65-F5344CB8AC3E}">
        <p14:creationId xmlns:p14="http://schemas.microsoft.com/office/powerpoint/2010/main" val="274612747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FB68-4BC1-CA3A-CF63-32BF758B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Scene 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EA668-F95D-A7F6-C92D-CA6D634F9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81" y="1299028"/>
            <a:ext cx="3639820" cy="2968172"/>
          </a:xfrm>
        </p:spPr>
        <p:txBody>
          <a:bodyPr>
            <a:normAutofit/>
          </a:bodyPr>
          <a:lstStyle/>
          <a:p>
            <a:r>
              <a:rPr lang="en-US" dirty="0"/>
              <a:t>We can draw all kinds of elements in the Scene view:</a:t>
            </a:r>
          </a:p>
          <a:p>
            <a:pPr lvl="1"/>
            <a:r>
              <a:rPr lang="en-US" dirty="0"/>
              <a:t>Passive elements</a:t>
            </a:r>
          </a:p>
          <a:p>
            <a:pPr lvl="2"/>
            <a:r>
              <a:rPr lang="en-US" dirty="0"/>
              <a:t>‘Informative shapes’</a:t>
            </a:r>
          </a:p>
          <a:p>
            <a:pPr lvl="2"/>
            <a:r>
              <a:rPr lang="en-US" dirty="0"/>
              <a:t>Text</a:t>
            </a:r>
          </a:p>
          <a:p>
            <a:pPr lvl="1"/>
            <a:r>
              <a:rPr lang="en-US" dirty="0"/>
              <a:t>Interactive elements</a:t>
            </a:r>
          </a:p>
          <a:p>
            <a:pPr lvl="2"/>
            <a:r>
              <a:rPr lang="en-US" dirty="0"/>
              <a:t>Position</a:t>
            </a:r>
          </a:p>
          <a:p>
            <a:pPr lvl="2"/>
            <a:r>
              <a:rPr lang="en-US" dirty="0"/>
              <a:t>Rotation</a:t>
            </a:r>
          </a:p>
          <a:p>
            <a:pPr lvl="2"/>
            <a:r>
              <a:rPr lang="en-US" dirty="0"/>
              <a:t>Scale</a:t>
            </a:r>
          </a:p>
          <a:p>
            <a:pPr lvl="2"/>
            <a:r>
              <a:rPr lang="en-US" dirty="0"/>
              <a:t>And many others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4C5097-4D45-13DA-6A19-6657CD2E6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5775778"/>
            <a:ext cx="10601325" cy="523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B8C6C-D6F0-1CFB-24C1-841DDF7EE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305" y="1299024"/>
            <a:ext cx="2563473" cy="384230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515406-2634-C332-FDE5-F762257B3BA6}"/>
              </a:ext>
            </a:extLst>
          </p:cNvPr>
          <p:cNvSpPr txBox="1"/>
          <p:nvPr/>
        </p:nvSpPr>
        <p:spPr>
          <a:xfrm>
            <a:off x="551181" y="4285840"/>
            <a:ext cx="256347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even draw a few things in play mode!</a:t>
            </a:r>
            <a:endParaRPr lang="en-GB" sz="1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3567F-CC73-3D1B-6839-D68B0C80C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1" y="1299026"/>
            <a:ext cx="4865304" cy="384230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16415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7E33-333B-2DDA-1029-B7F02E25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Scene view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43C70F-311A-AEA3-4493-0B860E340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83" y="1255486"/>
            <a:ext cx="5728118" cy="170097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49A1C-C8F2-7F56-DCD2-D8DB4BCD8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83" y="2934689"/>
            <a:ext cx="5728118" cy="333436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F4B4602-0A4D-7C3A-CBD9-6CBEF1AD54FB}"/>
              </a:ext>
            </a:extLst>
          </p:cNvPr>
          <p:cNvSpPr/>
          <p:nvPr/>
        </p:nvSpPr>
        <p:spPr>
          <a:xfrm>
            <a:off x="3917267" y="2251246"/>
            <a:ext cx="2394409" cy="585472"/>
          </a:xfrm>
          <a:prstGeom prst="wedgeRectCallout">
            <a:avLst>
              <a:gd name="adj1" fmla="val -77508"/>
              <a:gd name="adj2" fmla="val 7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 can add Gizmo functions to </a:t>
            </a:r>
            <a:r>
              <a:rPr lang="en-US" sz="1400" dirty="0" err="1"/>
              <a:t>MonoBehaviours</a:t>
            </a:r>
            <a:r>
              <a:rPr lang="en-US" sz="1400" dirty="0"/>
              <a:t>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5FAC31A-F753-BA9C-C34E-6DEB0660FBBA}"/>
              </a:ext>
            </a:extLst>
          </p:cNvPr>
          <p:cNvSpPr/>
          <p:nvPr/>
        </p:nvSpPr>
        <p:spPr>
          <a:xfrm>
            <a:off x="5091302" y="3262226"/>
            <a:ext cx="2394409" cy="809738"/>
          </a:xfrm>
          <a:prstGeom prst="wedgeRectCallout">
            <a:avLst>
              <a:gd name="adj1" fmla="val -166161"/>
              <a:gd name="adj2" fmla="val -478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OnDrawGizmos</a:t>
            </a:r>
            <a:r>
              <a:rPr lang="en-US" sz="1400" dirty="0"/>
              <a:t> always draws when the object is in the Scene.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D533F6B5-76AD-2EF2-A6F0-79574E16C5BF}"/>
              </a:ext>
            </a:extLst>
          </p:cNvPr>
          <p:cNvSpPr/>
          <p:nvPr/>
        </p:nvSpPr>
        <p:spPr>
          <a:xfrm>
            <a:off x="4628466" y="4273206"/>
            <a:ext cx="2394409" cy="809738"/>
          </a:xfrm>
          <a:prstGeom prst="wedgeRectCallout">
            <a:avLst>
              <a:gd name="adj1" fmla="val -133883"/>
              <a:gd name="adj2" fmla="val -48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OnDrawGizmosSelected</a:t>
            </a:r>
            <a:r>
              <a:rPr lang="en-US" sz="1400" dirty="0"/>
              <a:t> only draws when the object is selected in the Hierarchy.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9CA5D5C0-36B1-3235-26F0-8473D91B36AD}"/>
              </a:ext>
            </a:extLst>
          </p:cNvPr>
          <p:cNvSpPr/>
          <p:nvPr/>
        </p:nvSpPr>
        <p:spPr>
          <a:xfrm>
            <a:off x="5511299" y="5964803"/>
            <a:ext cx="2394409" cy="809738"/>
          </a:xfrm>
          <a:prstGeom prst="wedgeRectCallout">
            <a:avLst>
              <a:gd name="adj1" fmla="val -137065"/>
              <a:gd name="adj2" fmla="val -653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Handles class allows us to draw text into the scene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F0B3B9-905A-86E2-12EB-39BDE861B9D5}"/>
              </a:ext>
            </a:extLst>
          </p:cNvPr>
          <p:cNvSpPr txBox="1"/>
          <p:nvPr/>
        </p:nvSpPr>
        <p:spPr>
          <a:xfrm>
            <a:off x="7696201" y="2309950"/>
            <a:ext cx="405009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Gizmos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allows us to add many different shapes to the scene</a:t>
            </a:r>
            <a:endParaRPr lang="en-GB" sz="1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added directly to your </a:t>
            </a:r>
            <a:r>
              <a:rPr lang="en-GB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MonoBehaviours</a:t>
            </a:r>
            <a:endParaRPr lang="en-GB" sz="1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functions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GB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OnDrawGizmos</a:t>
            </a:r>
            <a:endParaRPr lang="en-GB" sz="1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GB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OnDrawGizmosSelected</a:t>
            </a:r>
            <a:endParaRPr lang="en-GB" sz="1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GB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GB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DrawGizmo</a:t>
            </a:r>
            <a:r>
              <a:rPr lang="en-GB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Passive elements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2603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95D0-1A1B-C1A4-560E-CC4811AA9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Scene view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EB3B0-0277-DB51-7F9C-BFD438208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91" y="1125243"/>
            <a:ext cx="8068801" cy="97168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8ACB3-7444-810A-273B-DF735A911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90" y="2045952"/>
            <a:ext cx="8068801" cy="456311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1A85698-651A-1C7F-FBA9-C549ED4687C2}"/>
              </a:ext>
            </a:extLst>
          </p:cNvPr>
          <p:cNvSpPr/>
          <p:nvPr/>
        </p:nvSpPr>
        <p:spPr>
          <a:xfrm>
            <a:off x="5782352" y="1187509"/>
            <a:ext cx="2394409" cy="826348"/>
          </a:xfrm>
          <a:prstGeom prst="wedgeRectCallout">
            <a:avLst>
              <a:gd name="adj1" fmla="val -118425"/>
              <a:gd name="adj2" fmla="val 32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 would like to draw interactive handles for the locations.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FDF281B-5D63-1237-402A-13A1ED6763AB}"/>
              </a:ext>
            </a:extLst>
          </p:cNvPr>
          <p:cNvSpPr/>
          <p:nvPr/>
        </p:nvSpPr>
        <p:spPr>
          <a:xfrm>
            <a:off x="6250437" y="2159001"/>
            <a:ext cx="2394409" cy="858637"/>
          </a:xfrm>
          <a:prstGeom prst="wedgeRectCallout">
            <a:avLst>
              <a:gd name="adj1" fmla="val -105695"/>
              <a:gd name="adj2" fmla="val -260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To draw interactive elements, we need to make an editor script. 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5E88344-CA0B-AD36-D983-C7F7D9B7F277}"/>
              </a:ext>
            </a:extLst>
          </p:cNvPr>
          <p:cNvSpPr/>
          <p:nvPr/>
        </p:nvSpPr>
        <p:spPr>
          <a:xfrm>
            <a:off x="6729409" y="3145202"/>
            <a:ext cx="2394409" cy="577517"/>
          </a:xfrm>
          <a:prstGeom prst="wedgeRectCallout">
            <a:avLst>
              <a:gd name="adj1" fmla="val -180254"/>
              <a:gd name="adj2" fmla="val -488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To draw in the scene, we need to call </a:t>
            </a:r>
            <a:r>
              <a:rPr lang="en-US" sz="1400" dirty="0" err="1"/>
              <a:t>OnSceneGUI</a:t>
            </a:r>
            <a:r>
              <a:rPr lang="en-US" sz="1400" dirty="0"/>
              <a:t>().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1BC8C149-DFF8-AE53-C76D-E37727D2F30E}"/>
              </a:ext>
            </a:extLst>
          </p:cNvPr>
          <p:cNvSpPr/>
          <p:nvPr/>
        </p:nvSpPr>
        <p:spPr>
          <a:xfrm>
            <a:off x="9123818" y="5150065"/>
            <a:ext cx="2394409" cy="1553994"/>
          </a:xfrm>
          <a:prstGeom prst="wedgeRectCallout">
            <a:avLst>
              <a:gd name="adj1" fmla="val -93874"/>
              <a:gd name="adj2" fmla="val -435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Using the Handles class, we can draw many different interactive elements. Like we saw earlier with the </a:t>
            </a:r>
            <a:r>
              <a:rPr lang="en-US" sz="1400" dirty="0" err="1"/>
              <a:t>GUILayout.Button</a:t>
            </a:r>
            <a:r>
              <a:rPr lang="en-US" sz="1400" dirty="0"/>
              <a:t>, these calls both draw the element and return a value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7AF983-ADFC-2DE2-980C-3FAE75AE5EDE}"/>
              </a:ext>
            </a:extLst>
          </p:cNvPr>
          <p:cNvSpPr txBox="1"/>
          <p:nvPr/>
        </p:nvSpPr>
        <p:spPr>
          <a:xfrm>
            <a:off x="9221011" y="1663421"/>
            <a:ext cx="239440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Handles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allows us to draw interactive elements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Position, rotation, scale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others, check the documentation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works in the Scene view</a:t>
            </a:r>
          </a:p>
        </p:txBody>
      </p:sp>
    </p:spTree>
    <p:extLst>
      <p:ext uri="{BB962C8B-B14F-4D97-AF65-F5344CB8AC3E}">
        <p14:creationId xmlns:p14="http://schemas.microsoft.com/office/powerpoint/2010/main" val="22493875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3" grpId="0" animBg="1"/>
      <p:bldP spid="14" grpId="0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CAE8-5A44-9615-1871-09B46737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Scene view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1DA8F1-7F35-7E3A-763B-BB637E36EC0B}"/>
              </a:ext>
            </a:extLst>
          </p:cNvPr>
          <p:cNvSpPr txBox="1"/>
          <p:nvPr/>
        </p:nvSpPr>
        <p:spPr>
          <a:xfrm>
            <a:off x="551180" y="1420758"/>
            <a:ext cx="1106424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Summarizing: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ways to add information to the scene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Gizmos</a:t>
            </a:r>
            <a:endParaRPr lang="en-US" sz="17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Debug</a:t>
            </a:r>
            <a:endParaRPr lang="en-US" sz="17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Handles</a:t>
            </a:r>
            <a:endParaRPr lang="en-US" sz="17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Depending on ‘where’ and ‘when’ it should be drawn, different classes apply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 (mostly) in Play mode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Gizmos can be added to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MonoBehaviours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specific functions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Handles functions add interaction and should be added to Editor scripts</a:t>
            </a:r>
          </a:p>
        </p:txBody>
      </p:sp>
    </p:spTree>
    <p:extLst>
      <p:ext uri="{BB962C8B-B14F-4D97-AF65-F5344CB8AC3E}">
        <p14:creationId xmlns:p14="http://schemas.microsoft.com/office/powerpoint/2010/main" val="4148836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273DF4-B877-4769-8B96-2267DC1999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What is Editor Scripting?</a:t>
            </a:r>
            <a:br>
              <a:rPr lang="en-US" sz="3600"/>
            </a:b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24704243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2EC7F-34BC-7D14-DAF2-78C7046CB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AF133-8328-B2EC-18E8-C42A63606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" y="0"/>
            <a:ext cx="12197080" cy="6860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1F5B25-D763-37F1-43D6-4CA1F5D8272B}"/>
              </a:ext>
            </a:extLst>
          </p:cNvPr>
          <p:cNvSpPr/>
          <p:nvPr/>
        </p:nvSpPr>
        <p:spPr>
          <a:xfrm>
            <a:off x="7000240" y="3037810"/>
            <a:ext cx="2570480" cy="520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B2D312-0AF4-A741-BD3C-CEE12A9AED44}"/>
              </a:ext>
            </a:extLst>
          </p:cNvPr>
          <p:cNvCxnSpPr/>
          <p:nvPr/>
        </p:nvCxnSpPr>
        <p:spPr>
          <a:xfrm>
            <a:off x="6974840" y="3699641"/>
            <a:ext cx="37833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951B48-F5B2-D51B-2E50-619DA41D7690}"/>
              </a:ext>
            </a:extLst>
          </p:cNvPr>
          <p:cNvCxnSpPr>
            <a:cxnSpLocks/>
          </p:cNvCxnSpPr>
          <p:nvPr/>
        </p:nvCxnSpPr>
        <p:spPr>
          <a:xfrm>
            <a:off x="6974840" y="3982982"/>
            <a:ext cx="33534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54797C8-68B8-BFF9-1158-B08A28ABE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58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818553-4109-EDF8-EEEE-1A0DAA90B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839" y="5650153"/>
            <a:ext cx="5048995" cy="577517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Remember this slide?</a:t>
            </a:r>
            <a:endParaRPr lang="en-GB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312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6517-A574-47D9-BEBA-B1D05238B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Dirtying the scene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74E15-95F7-485B-310A-0E2E78862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making changes in the scene, Unity marks the scene as ‘dirty’</a:t>
            </a:r>
            <a:endParaRPr lang="en-GB" dirty="0"/>
          </a:p>
          <a:p>
            <a:pPr lvl="1"/>
            <a:r>
              <a:rPr lang="en-US" dirty="0"/>
              <a:t>Doesn’t automatically happen if we make changes through using ‘target’</a:t>
            </a:r>
          </a:p>
          <a:p>
            <a:pPr lvl="1"/>
            <a:r>
              <a:rPr lang="en-US" dirty="0"/>
              <a:t>Solution: Detect changes and dirty the scene explicitly</a:t>
            </a:r>
          </a:p>
          <a:p>
            <a:pPr lvl="2"/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EditorGUI.BeginChangeCheck</a:t>
            </a:r>
            <a:endParaRPr lang="en-US" altLang="en-US" dirty="0">
              <a:solidFill>
                <a:srgbClr val="0070C0"/>
              </a:solidFill>
            </a:endParaRPr>
          </a:p>
          <a:p>
            <a:pPr lvl="3"/>
            <a:r>
              <a:rPr lang="en-US" altLang="en-US" dirty="0"/>
              <a:t>When you make GUI changes</a:t>
            </a:r>
          </a:p>
          <a:p>
            <a:pPr lvl="2"/>
            <a:r>
              <a:rPr lang="en-US" altLang="en-US" dirty="0"/>
              <a:t>Write your own ‘detection’ code</a:t>
            </a:r>
          </a:p>
          <a:p>
            <a:pPr lvl="3"/>
            <a:r>
              <a:rPr lang="en-US" altLang="en-US" dirty="0"/>
              <a:t>In other cases, much simpler than it sounds</a:t>
            </a:r>
          </a:p>
          <a:p>
            <a:pPr lvl="2"/>
            <a:r>
              <a:rPr lang="en-US" dirty="0" err="1">
                <a:hlinkClick r:id="rId4"/>
              </a:rPr>
              <a:t>EditorSceneManager.MarkSceneDirty</a:t>
            </a:r>
            <a:r>
              <a:rPr lang="en-US" dirty="0"/>
              <a:t> or </a:t>
            </a:r>
            <a:r>
              <a:rPr lang="en-US" dirty="0" err="1">
                <a:hlinkClick r:id="rId5"/>
              </a:rPr>
              <a:t>EditorUtility.SetDirty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3D952-77F8-747E-780A-4EE42748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907" y="3896289"/>
            <a:ext cx="5266785" cy="16322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061331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46C34-A5DB-9ED9-280C-92B5B408E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changes with </a:t>
            </a:r>
            <a:r>
              <a:rPr lang="en-US" dirty="0" err="1"/>
              <a:t>EditorGUI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6B919-6088-E81A-C0B4-043C5408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94" y="1251067"/>
            <a:ext cx="9173855" cy="523948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61FE348-1242-FF31-67BB-BCE370D33160}"/>
              </a:ext>
            </a:extLst>
          </p:cNvPr>
          <p:cNvSpPr/>
          <p:nvPr/>
        </p:nvSpPr>
        <p:spPr>
          <a:xfrm>
            <a:off x="6826602" y="2576288"/>
            <a:ext cx="2394409" cy="954313"/>
          </a:xfrm>
          <a:prstGeom prst="wedgeRectCallout">
            <a:avLst>
              <a:gd name="adj1" fmla="val -155705"/>
              <a:gd name="adj2" fmla="val 492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Before adding interactive elements to the scene, we tell Unity to be on the lookout for changes.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FD36985-0C17-6EA6-0D19-4A170B1D67B5}"/>
              </a:ext>
            </a:extLst>
          </p:cNvPr>
          <p:cNvSpPr/>
          <p:nvPr/>
        </p:nvSpPr>
        <p:spPr>
          <a:xfrm>
            <a:off x="9221011" y="3712030"/>
            <a:ext cx="2394409" cy="577518"/>
          </a:xfrm>
          <a:prstGeom prst="wedgeRectCallout">
            <a:avLst>
              <a:gd name="adj1" fmla="val -98876"/>
              <a:gd name="adj2" fmla="val -298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Draw the Handles as we did before.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E4E6F79-C828-1478-2E2B-C8CD6A753614}"/>
              </a:ext>
            </a:extLst>
          </p:cNvPr>
          <p:cNvSpPr/>
          <p:nvPr/>
        </p:nvSpPr>
        <p:spPr>
          <a:xfrm>
            <a:off x="6457265" y="4226355"/>
            <a:ext cx="2394409" cy="737531"/>
          </a:xfrm>
          <a:prstGeom prst="wedgeRectCallout">
            <a:avLst>
              <a:gd name="adj1" fmla="val -129790"/>
              <a:gd name="adj2" fmla="val -29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there was a change between here and </a:t>
            </a:r>
            <a:r>
              <a:rPr lang="en-US" sz="1400" dirty="0" err="1"/>
              <a:t>BeginChanceCheck</a:t>
            </a:r>
            <a:r>
              <a:rPr lang="en-US" sz="1400" dirty="0"/>
              <a:t>()…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13B2EDF-DF78-E41F-D222-6C9911E6EA73}"/>
              </a:ext>
            </a:extLst>
          </p:cNvPr>
          <p:cNvSpPr/>
          <p:nvPr/>
        </p:nvSpPr>
        <p:spPr>
          <a:xfrm>
            <a:off x="7009671" y="5170109"/>
            <a:ext cx="2394409" cy="348125"/>
          </a:xfrm>
          <a:prstGeom prst="wedgeRectCallout">
            <a:avLst>
              <a:gd name="adj1" fmla="val -130245"/>
              <a:gd name="adj2" fmla="val 26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 ‘dirty’ the scene</a:t>
            </a:r>
          </a:p>
        </p:txBody>
      </p:sp>
    </p:spTree>
    <p:extLst>
      <p:ext uri="{BB962C8B-B14F-4D97-AF65-F5344CB8AC3E}">
        <p14:creationId xmlns:p14="http://schemas.microsoft.com/office/powerpoint/2010/main" val="19819494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39DA2-B10A-9EF4-E205-1E8917C07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80" y="394940"/>
            <a:ext cx="11064240" cy="577517"/>
          </a:xfrm>
        </p:spPr>
        <p:txBody>
          <a:bodyPr/>
          <a:lstStyle/>
          <a:p>
            <a:r>
              <a:rPr lang="en-US" dirty="0"/>
              <a:t>Detecting changes with your own code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0A3C1-69EF-9618-C5D3-64A108D07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64" y="1207523"/>
            <a:ext cx="9107171" cy="504895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DE47B720-D6F1-7885-CCBB-5D265604035C}"/>
              </a:ext>
            </a:extLst>
          </p:cNvPr>
          <p:cNvSpPr/>
          <p:nvPr/>
        </p:nvSpPr>
        <p:spPr>
          <a:xfrm>
            <a:off x="8081404" y="2039288"/>
            <a:ext cx="2394409" cy="954313"/>
          </a:xfrm>
          <a:prstGeom prst="wedgeRectCallout">
            <a:avLst>
              <a:gd name="adj1" fmla="val -65233"/>
              <a:gd name="adj2" fmla="val 94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By saving the values of the Handles in new variables, we can compare old and new.</a:t>
            </a:r>
          </a:p>
        </p:txBody>
      </p:sp>
    </p:spTree>
    <p:extLst>
      <p:ext uri="{BB962C8B-B14F-4D97-AF65-F5344CB8AC3E}">
        <p14:creationId xmlns:p14="http://schemas.microsoft.com/office/powerpoint/2010/main" val="624073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FFA8-E028-24A9-F15A-FDB1DE96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Undo and Redo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D1A87-5815-EBDF-8BA1-A22D6338B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dirtying the scene, changes are not recorded when we use ‘target’</a:t>
            </a:r>
          </a:p>
          <a:p>
            <a:pPr lvl="1"/>
            <a:r>
              <a:rPr lang="en-US" dirty="0"/>
              <a:t>However, we can tell Unity to record them… if we do it correctly</a:t>
            </a:r>
          </a:p>
          <a:p>
            <a:pPr lvl="2"/>
            <a:r>
              <a:rPr lang="en-US" dirty="0"/>
              <a:t>Pay close attention to which object you should record</a:t>
            </a:r>
          </a:p>
          <a:p>
            <a:pPr lvl="2"/>
            <a:r>
              <a:rPr lang="en-US" dirty="0"/>
              <a:t>And where to place it in your code</a:t>
            </a:r>
          </a:p>
          <a:p>
            <a:pPr lvl="3"/>
            <a:r>
              <a:rPr lang="en-US" dirty="0"/>
              <a:t>Some Undo calls should be called before making changes, some after</a:t>
            </a:r>
          </a:p>
          <a:p>
            <a:pPr lvl="3"/>
            <a:r>
              <a:rPr lang="en-US" dirty="0"/>
              <a:t>And some… should happen in the </a:t>
            </a:r>
            <a:r>
              <a:rPr lang="en-US" b="1" dirty="0"/>
              <a:t>SAME </a:t>
            </a:r>
            <a:r>
              <a:rPr lang="en-US" dirty="0"/>
              <a:t>function call :O</a:t>
            </a:r>
          </a:p>
          <a:p>
            <a:endParaRPr lang="en-US" dirty="0"/>
          </a:p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Undo</a:t>
            </a:r>
            <a:endParaRPr lang="en-US" dirty="0"/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9DA47-22E4-EA9F-C7AF-61F903FD7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895" y="3962400"/>
            <a:ext cx="2919519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97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8BD3-4E4A-BEB5-AE04-5C27A450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Undo and Redo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47743-56A1-24B2-A366-568384A06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94" y="1251067"/>
            <a:ext cx="9173855" cy="523948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3B11867-CE10-5F89-7C5E-E87A03C461A3}"/>
              </a:ext>
            </a:extLst>
          </p:cNvPr>
          <p:cNvSpPr/>
          <p:nvPr/>
        </p:nvSpPr>
        <p:spPr>
          <a:xfrm>
            <a:off x="8081404" y="3667638"/>
            <a:ext cx="2394409" cy="954313"/>
          </a:xfrm>
          <a:prstGeom prst="wedgeRectCallout">
            <a:avLst>
              <a:gd name="adj1" fmla="val -193439"/>
              <a:gd name="adj2" fmla="val 241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 only need to record an undoable operation when a change was made.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7C37498A-B3A3-D589-35BE-80C31D04DF58}"/>
              </a:ext>
            </a:extLst>
          </p:cNvPr>
          <p:cNvSpPr/>
          <p:nvPr/>
        </p:nvSpPr>
        <p:spPr>
          <a:xfrm>
            <a:off x="8081404" y="4857018"/>
            <a:ext cx="2394409" cy="1380496"/>
          </a:xfrm>
          <a:prstGeom prst="wedgeRectCallout">
            <a:avLst>
              <a:gd name="adj1" fmla="val -114333"/>
              <a:gd name="adj2" fmla="val -557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this case, we want to record an operation performed on an object, our </a:t>
            </a:r>
            <a:r>
              <a:rPr lang="en-US" sz="1400" dirty="0" err="1"/>
              <a:t>SceneDrawExample</a:t>
            </a:r>
            <a:r>
              <a:rPr lang="en-US" sz="1400" dirty="0"/>
              <a:t>.</a:t>
            </a:r>
          </a:p>
          <a:p>
            <a:pPr algn="ctr"/>
            <a:r>
              <a:rPr lang="en-US" sz="1400" dirty="0"/>
              <a:t>Depending on the operation, different functions apply.</a:t>
            </a:r>
          </a:p>
        </p:txBody>
      </p:sp>
    </p:spTree>
    <p:extLst>
      <p:ext uri="{BB962C8B-B14F-4D97-AF65-F5344CB8AC3E}">
        <p14:creationId xmlns:p14="http://schemas.microsoft.com/office/powerpoint/2010/main" val="426788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FF578-357E-A79B-8598-F6F1E109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8AA67-388E-583F-9824-F9E89DCF1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exercise 1.2</a:t>
            </a:r>
          </a:p>
          <a:p>
            <a:pPr lvl="1"/>
            <a:r>
              <a:rPr lang="en-US" dirty="0"/>
              <a:t>Draw </a:t>
            </a:r>
            <a:r>
              <a:rPr lang="en-US" dirty="0" err="1"/>
              <a:t>PositionHandles</a:t>
            </a:r>
            <a:r>
              <a:rPr lang="en-US" dirty="0"/>
              <a:t> at the position of each element of the ‘points’ list. Make sure they update the position when dragged. </a:t>
            </a:r>
          </a:p>
          <a:p>
            <a:pPr lvl="1"/>
            <a:r>
              <a:rPr lang="en-GB" dirty="0"/>
              <a:t>The scene should be marked dirty if one of the following actions occurs:</a:t>
            </a:r>
          </a:p>
          <a:p>
            <a:pPr lvl="2"/>
            <a:r>
              <a:rPr lang="en-GB" dirty="0"/>
              <a:t>One of the </a:t>
            </a:r>
            <a:r>
              <a:rPr lang="en-GB" dirty="0" err="1"/>
              <a:t>PositionHandles</a:t>
            </a:r>
            <a:r>
              <a:rPr lang="en-GB" dirty="0"/>
              <a:t> is used</a:t>
            </a:r>
          </a:p>
          <a:p>
            <a:pPr lvl="2"/>
            <a:r>
              <a:rPr lang="en-GB" dirty="0"/>
              <a:t>A new point is added to the ‘points’ list as a result of spacebar being pressed (the code already adds the point)</a:t>
            </a:r>
          </a:p>
          <a:p>
            <a:pPr lvl="1"/>
            <a:r>
              <a:rPr lang="en-GB" dirty="0"/>
              <a:t>Both actions should be undoable</a:t>
            </a:r>
          </a:p>
          <a:p>
            <a:pPr lvl="1"/>
            <a:r>
              <a:rPr lang="en-GB" dirty="0"/>
              <a:t>BONUS: automatically call ‘Apply’ on the Curve object after one of these actions AND after these actions are undone/redone (just in case you happen to use events for this: make sure you don’t subscribe more often than necessary)</a:t>
            </a:r>
          </a:p>
        </p:txBody>
      </p:sp>
    </p:spTree>
    <p:extLst>
      <p:ext uri="{BB962C8B-B14F-4D97-AF65-F5344CB8AC3E}">
        <p14:creationId xmlns:p14="http://schemas.microsoft.com/office/powerpoint/2010/main" val="375887661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273DF4-B877-4769-8B96-2267DC1999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Editor Scripting Part 3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4EF380-A9F1-4A46-8130-1CED2D13C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4449" y="3509963"/>
            <a:ext cx="7843101" cy="23876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An alternative to ‘target’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The Event system</a:t>
            </a:r>
          </a:p>
        </p:txBody>
      </p:sp>
    </p:spTree>
    <p:extLst>
      <p:ext uri="{BB962C8B-B14F-4D97-AF65-F5344CB8AC3E}">
        <p14:creationId xmlns:p14="http://schemas.microsoft.com/office/powerpoint/2010/main" val="418098908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232C-5FFF-9D32-2CF4-C20F9963E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Confession time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240E7-FE9D-2B84-83F6-1F0503C89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Promise me you won’t get mad</a:t>
            </a:r>
          </a:p>
          <a:p>
            <a:endParaRPr lang="en-GB" dirty="0"/>
          </a:p>
          <a:p>
            <a:r>
              <a:rPr lang="en-GB" dirty="0"/>
              <a:t>Instead of using ‘target’, you can use </a:t>
            </a:r>
            <a:r>
              <a:rPr lang="en-US" dirty="0" err="1">
                <a:hlinkClick r:id="rId3"/>
              </a:rPr>
              <a:t>SerializedObject</a:t>
            </a:r>
            <a:endParaRPr lang="en-GB" dirty="0"/>
          </a:p>
          <a:p>
            <a:pPr lvl="1"/>
            <a:r>
              <a:rPr lang="en-GB" dirty="0"/>
              <a:t>Marks the scene dirty</a:t>
            </a:r>
          </a:p>
          <a:p>
            <a:pPr lvl="1"/>
            <a:r>
              <a:rPr lang="en-GB" dirty="0"/>
              <a:t>Records changes for undoing and redoing</a:t>
            </a:r>
          </a:p>
          <a:p>
            <a:pPr lvl="1"/>
            <a:endParaRPr lang="en-GB" dirty="0"/>
          </a:p>
          <a:p>
            <a:r>
              <a:rPr lang="en-GB" dirty="0"/>
              <a:t>This power comes at a price though</a:t>
            </a:r>
          </a:p>
          <a:p>
            <a:pPr lvl="1"/>
            <a:r>
              <a:rPr lang="en-GB" dirty="0"/>
              <a:t>It is more complex</a:t>
            </a:r>
          </a:p>
          <a:p>
            <a:pPr lvl="1"/>
            <a:r>
              <a:rPr lang="en-GB" dirty="0"/>
              <a:t>More hoops to jump through to do simple stuff</a:t>
            </a:r>
          </a:p>
          <a:p>
            <a:pPr lvl="1"/>
            <a:r>
              <a:rPr lang="en-GB" dirty="0"/>
              <a:t>No direct access to the object (without losing the cool stuff)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483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5B6F-2D96-B4AF-89CD-4800CD7A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77411-8C92-3B76-26D4-4D5CFBD2D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!!This is not about C# events, but Unity’s </a:t>
            </a:r>
            <a:r>
              <a:rPr lang="en-US" b="1" dirty="0">
                <a:hlinkClick r:id="rId3"/>
              </a:rPr>
              <a:t>Event</a:t>
            </a:r>
            <a:r>
              <a:rPr lang="en-US" b="1" dirty="0"/>
              <a:t> class!!</a:t>
            </a:r>
          </a:p>
          <a:p>
            <a:endParaRPr lang="en-US" dirty="0"/>
          </a:p>
          <a:p>
            <a:r>
              <a:rPr lang="en-US" dirty="0"/>
              <a:t>Instead of updating every frame, the Editor only updates after certain events happen</a:t>
            </a:r>
          </a:p>
          <a:p>
            <a:pPr lvl="1"/>
            <a:r>
              <a:rPr lang="en-US" dirty="0"/>
              <a:t>Two types</a:t>
            </a:r>
          </a:p>
          <a:p>
            <a:pPr lvl="2"/>
            <a:r>
              <a:rPr lang="en-US" dirty="0"/>
              <a:t>User input</a:t>
            </a:r>
          </a:p>
          <a:p>
            <a:pPr lvl="3"/>
            <a:r>
              <a:rPr lang="en-US" dirty="0"/>
              <a:t>Keyboard</a:t>
            </a:r>
          </a:p>
          <a:p>
            <a:pPr lvl="3"/>
            <a:r>
              <a:rPr lang="en-US" dirty="0"/>
              <a:t>Mouse</a:t>
            </a:r>
          </a:p>
          <a:p>
            <a:pPr lvl="2"/>
            <a:r>
              <a:rPr lang="en-US" dirty="0" err="1"/>
              <a:t>GUIEvents</a:t>
            </a:r>
            <a:endParaRPr lang="en-US" dirty="0"/>
          </a:p>
          <a:p>
            <a:pPr lvl="3"/>
            <a:r>
              <a:rPr lang="en-US" dirty="0"/>
              <a:t>Layout; calculates the position of GUI elements</a:t>
            </a:r>
          </a:p>
          <a:p>
            <a:pPr lvl="3"/>
            <a:r>
              <a:rPr lang="en-US" dirty="0"/>
              <a:t>Repaint; draws all GUI elements</a:t>
            </a:r>
          </a:p>
          <a:p>
            <a:pPr lvl="1"/>
            <a:r>
              <a:rPr lang="en-US" dirty="0"/>
              <a:t>This means our GUI callbacks (</a:t>
            </a:r>
            <a:r>
              <a:rPr lang="en-US" dirty="0" err="1"/>
              <a:t>OnInspectorGUI</a:t>
            </a:r>
            <a:r>
              <a:rPr lang="en-US" dirty="0"/>
              <a:t>, </a:t>
            </a:r>
            <a:r>
              <a:rPr lang="en-US" dirty="0" err="1"/>
              <a:t>OnSceneGUI</a:t>
            </a:r>
            <a:r>
              <a:rPr lang="en-US" dirty="0"/>
              <a:t>, </a:t>
            </a:r>
            <a:r>
              <a:rPr lang="en-US" dirty="0" err="1"/>
              <a:t>OnGUI</a:t>
            </a:r>
            <a:r>
              <a:rPr lang="en-US" dirty="0"/>
              <a:t>) are sometimes very often, sometimes not at all</a:t>
            </a:r>
          </a:p>
        </p:txBody>
      </p:sp>
    </p:spTree>
    <p:extLst>
      <p:ext uri="{BB962C8B-B14F-4D97-AF65-F5344CB8AC3E}">
        <p14:creationId xmlns:p14="http://schemas.microsoft.com/office/powerpoint/2010/main" val="2262194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E90A9-5F74-1E4C-B1AC-74F3823C6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/>
              <a:t>(Almost) everything you see and can do at Editor time is </a:t>
            </a:r>
            <a:br>
              <a:rPr lang="de-DE" dirty="0"/>
            </a:br>
            <a:r>
              <a:rPr lang="de-DE" dirty="0"/>
              <a:t>implemented or can be replicated through editor scripting: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 algn="ctr">
              <a:buNone/>
            </a:pP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54A88-C2E4-4E43-9385-001F07D65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009" y="2032000"/>
            <a:ext cx="8483981" cy="4312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3B58AD-0AA1-9E4F-884B-021BD6C8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Editor Scripting in general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89047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Pong in Unity Inspector">
            <a:hlinkClick r:id="" action="ppaction://media"/>
            <a:extLst>
              <a:ext uri="{FF2B5EF4-FFF2-40B4-BE49-F238E27FC236}">
                <a16:creationId xmlns:a16="http://schemas.microsoft.com/office/drawing/2014/main" id="{3785B315-0595-07AB-0EFD-2735698001E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24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044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5E30-D892-68FF-8E7D-FA7683A6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Responding to user input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898D4-29F1-B0DE-D91D-83EE6602C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80" y="1251066"/>
            <a:ext cx="11064240" cy="5606934"/>
          </a:xfrm>
        </p:spPr>
        <p:txBody>
          <a:bodyPr/>
          <a:lstStyle/>
          <a:p>
            <a:r>
              <a:rPr lang="en-US" dirty="0"/>
              <a:t>We can check which event is causing our methods to be called with </a:t>
            </a:r>
            <a:r>
              <a:rPr lang="en-US" dirty="0" err="1">
                <a:hlinkClick r:id="rId3"/>
              </a:rPr>
              <a:t>Event.current</a:t>
            </a:r>
            <a:endParaRPr lang="en-US" dirty="0"/>
          </a:p>
          <a:p>
            <a:pPr lvl="1"/>
            <a:r>
              <a:rPr lang="en-US" dirty="0"/>
              <a:t>The event holds additional information like which key/mouse button has been pressed</a:t>
            </a:r>
          </a:p>
          <a:p>
            <a:pPr lvl="1"/>
            <a:r>
              <a:rPr lang="en-US" dirty="0"/>
              <a:t>Remember: no Update(), so we can’t use the Input class</a:t>
            </a:r>
          </a:p>
          <a:p>
            <a:pPr lvl="1"/>
            <a:endParaRPr lang="en-US" dirty="0"/>
          </a:p>
          <a:p>
            <a:r>
              <a:rPr lang="en-GB" dirty="0"/>
              <a:t>The </a:t>
            </a:r>
            <a:r>
              <a:rPr lang="en-GB" dirty="0" err="1"/>
              <a:t>KeyDown</a:t>
            </a:r>
            <a:r>
              <a:rPr lang="en-GB" dirty="0"/>
              <a:t> event behaves differently than expected</a:t>
            </a:r>
          </a:p>
          <a:p>
            <a:pPr lvl="1"/>
            <a:r>
              <a:rPr lang="en-GB" dirty="0" err="1"/>
              <a:t>Input.KeyDown</a:t>
            </a:r>
            <a:r>
              <a:rPr lang="en-GB" dirty="0"/>
              <a:t> responds only once, until you release the key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KeyDown</a:t>
            </a:r>
            <a:r>
              <a:rPr lang="en-GB" dirty="0"/>
              <a:t> event can trigger multiple times</a:t>
            </a:r>
          </a:p>
          <a:p>
            <a:pPr lvl="2"/>
            <a:r>
              <a:rPr lang="en-GB" dirty="0"/>
              <a:t>It follows your system settings for key delay and key repeat rate</a:t>
            </a:r>
          </a:p>
          <a:p>
            <a:endParaRPr lang="en-GB" dirty="0"/>
          </a:p>
          <a:p>
            <a:r>
              <a:rPr lang="en-GB" dirty="0"/>
              <a:t>When using input that is already linked to a different functionality, we might want that to not happen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dirty="0"/>
              <a:t>Pressing the spacebar spawns a menu in the scene</a:t>
            </a:r>
          </a:p>
          <a:p>
            <a:pPr lvl="2"/>
            <a:r>
              <a:rPr lang="en-GB" dirty="0"/>
              <a:t>Pressing W switches the current tool to </a:t>
            </a:r>
            <a:r>
              <a:rPr lang="en-GB" dirty="0" err="1"/>
              <a:t>PositionHandles</a:t>
            </a:r>
            <a:endParaRPr lang="en-GB" dirty="0"/>
          </a:p>
          <a:p>
            <a:pPr lvl="1"/>
            <a:r>
              <a:rPr lang="en-GB" dirty="0" err="1">
                <a:hlinkClick r:id="rId4"/>
              </a:rPr>
              <a:t>Event.Use</a:t>
            </a:r>
            <a:r>
              <a:rPr lang="en-GB" dirty="0"/>
              <a:t> to the rescue!</a:t>
            </a:r>
          </a:p>
          <a:p>
            <a:pPr lvl="2"/>
            <a:r>
              <a:rPr lang="en-GB" dirty="0"/>
              <a:t>‘Using’ it makes sure nothing else responds to this event</a:t>
            </a:r>
          </a:p>
          <a:p>
            <a:pPr lvl="2"/>
            <a:r>
              <a:rPr lang="en-GB" dirty="0"/>
              <a:t>Sets the type to Used</a:t>
            </a:r>
          </a:p>
          <a:p>
            <a:pPr lvl="1"/>
            <a:r>
              <a:rPr lang="en-GB" dirty="0"/>
              <a:t>Can be quite dangerous, so use with care!</a:t>
            </a:r>
          </a:p>
        </p:txBody>
      </p:sp>
    </p:spTree>
    <p:extLst>
      <p:ext uri="{BB962C8B-B14F-4D97-AF65-F5344CB8AC3E}">
        <p14:creationId xmlns:p14="http://schemas.microsoft.com/office/powerpoint/2010/main" val="12410098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77077-2137-4124-6ACD-C6EBCB9E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2305F-4A2A-6311-496A-0ECDA26DD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1566602"/>
            <a:ext cx="9011908" cy="37247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78E23633-1ADE-42B7-0013-C4AC7DB07FCA}"/>
              </a:ext>
            </a:extLst>
          </p:cNvPr>
          <p:cNvSpPr/>
          <p:nvPr/>
        </p:nvSpPr>
        <p:spPr>
          <a:xfrm>
            <a:off x="6914465" y="1137283"/>
            <a:ext cx="2394409" cy="858637"/>
          </a:xfrm>
          <a:prstGeom prst="wedgeRectCallout">
            <a:avLst>
              <a:gd name="adj1" fmla="val -178891"/>
              <a:gd name="adj2" fmla="val 63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First we save the current event. Remember that this could be many different things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A9827886-AD2D-4FB4-8112-1FC2864D6147}"/>
              </a:ext>
            </a:extLst>
          </p:cNvPr>
          <p:cNvSpPr/>
          <p:nvPr/>
        </p:nvSpPr>
        <p:spPr>
          <a:xfrm>
            <a:off x="8732380" y="2140859"/>
            <a:ext cx="2394409" cy="961570"/>
          </a:xfrm>
          <a:prstGeom prst="wedgeRectCallout">
            <a:avLst>
              <a:gd name="adj1" fmla="val -105695"/>
              <a:gd name="adj2" fmla="val -260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Then we check which event it is. If it is a </a:t>
            </a:r>
            <a:r>
              <a:rPr lang="en-US" sz="1400" dirty="0" err="1"/>
              <a:t>KeyDown</a:t>
            </a:r>
            <a:r>
              <a:rPr lang="en-US" sz="1400" dirty="0"/>
              <a:t> event we execute a bit of code, otherwise we ignore it.</a:t>
            </a:r>
          </a:p>
        </p:txBody>
      </p:sp>
    </p:spTree>
    <p:extLst>
      <p:ext uri="{BB962C8B-B14F-4D97-AF65-F5344CB8AC3E}">
        <p14:creationId xmlns:p14="http://schemas.microsoft.com/office/powerpoint/2010/main" val="18973342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FF578-357E-A79B-8598-F6F1E109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8AA67-388E-583F-9824-F9E89DCF1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exercise 2</a:t>
            </a:r>
          </a:p>
          <a:p>
            <a:pPr lvl="1"/>
            <a:r>
              <a:rPr lang="en-US" dirty="0"/>
              <a:t>Open the </a:t>
            </a:r>
            <a:r>
              <a:rPr lang="en-US" dirty="0" err="1"/>
              <a:t>BuildingPainter</a:t>
            </a:r>
            <a:r>
              <a:rPr lang="en-US" dirty="0"/>
              <a:t> scene. The </a:t>
            </a:r>
            <a:r>
              <a:rPr lang="en-US" dirty="0" err="1"/>
              <a:t>BuildingPainter</a:t>
            </a:r>
            <a:r>
              <a:rPr lang="en-US" dirty="0"/>
              <a:t> object has a script attached to it: </a:t>
            </a:r>
            <a:r>
              <a:rPr lang="en-US" dirty="0" err="1"/>
              <a:t>BuildingPainter</a:t>
            </a:r>
            <a:r>
              <a:rPr lang="en-US" dirty="0"/>
              <a:t>. Open the </a:t>
            </a:r>
            <a:r>
              <a:rPr lang="en-US" dirty="0" err="1"/>
              <a:t>BuildingPainterEditor</a:t>
            </a:r>
            <a:r>
              <a:rPr lang="en-US" dirty="0"/>
              <a:t> script and add the following functionality to it:</a:t>
            </a:r>
          </a:p>
          <a:p>
            <a:pPr lvl="2"/>
            <a:r>
              <a:rPr lang="en-US" dirty="0"/>
              <a:t>When spacebar is pressed while the mouse is over the plane, a building should be placed (for now just a Block prefab).</a:t>
            </a:r>
          </a:p>
          <a:p>
            <a:pPr lvl="2"/>
            <a:r>
              <a:rPr lang="en-US" dirty="0"/>
              <a:t>Spacebar shouldn’t spawn any annoying context menus when placing a building.</a:t>
            </a:r>
          </a:p>
          <a:p>
            <a:pPr lvl="2"/>
            <a:r>
              <a:rPr lang="en-US" dirty="0"/>
              <a:t>Placing a building should mark the scene dirty. This action should be undoable.</a:t>
            </a:r>
          </a:p>
          <a:p>
            <a:pPr lvl="1"/>
            <a:r>
              <a:rPr lang="en-US" dirty="0"/>
              <a:t>Bonus:</a:t>
            </a:r>
          </a:p>
          <a:p>
            <a:pPr lvl="2"/>
            <a:r>
              <a:rPr lang="en-US" dirty="0"/>
              <a:t>Display a </a:t>
            </a:r>
            <a:r>
              <a:rPr lang="en-US" b="1" dirty="0" err="1"/>
              <a:t>TransformHandle</a:t>
            </a:r>
            <a:r>
              <a:rPr lang="en-US" dirty="0"/>
              <a:t> for each building. You should be able to control the building’s position, rotation and scale with it.</a:t>
            </a:r>
          </a:p>
          <a:p>
            <a:pPr lvl="2"/>
            <a:r>
              <a:rPr lang="en-GB" dirty="0"/>
              <a:t>Come up with a user-friendly way to delete buildings and implement it.</a:t>
            </a:r>
          </a:p>
          <a:p>
            <a:pPr lvl="2"/>
            <a:r>
              <a:rPr lang="en-GB" dirty="0"/>
              <a:t>As you might expect, these actions should all be undoable and mark the scene as dirty.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03227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273DF4-B877-4769-8B96-2267DC1999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Editor Scripting 4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4EF380-A9F1-4A46-8130-1CED2D13C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3497" y="3426643"/>
            <a:ext cx="6865005" cy="145644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/>
              <a:t>WaypointManager</a:t>
            </a:r>
            <a:r>
              <a:rPr lang="en-US" dirty="0"/>
              <a:t> Demo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Recommended resources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Final questions?</a:t>
            </a:r>
          </a:p>
        </p:txBody>
      </p:sp>
    </p:spTree>
    <p:extLst>
      <p:ext uri="{BB962C8B-B14F-4D97-AF65-F5344CB8AC3E}">
        <p14:creationId xmlns:p14="http://schemas.microsoft.com/office/powerpoint/2010/main" val="102168662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D204D-F490-401B-E630-A12D2710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WaypointManager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444DF-5711-D742-8DCB-F03C08044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all the knowledge you gained today, you should be able to make a basic </a:t>
            </a:r>
            <a:r>
              <a:rPr lang="en-US" dirty="0" err="1"/>
              <a:t>WaypointManager</a:t>
            </a:r>
            <a:endParaRPr lang="en-US" dirty="0"/>
          </a:p>
          <a:p>
            <a:pPr lvl="1"/>
            <a:r>
              <a:rPr lang="en-US" dirty="0"/>
              <a:t>List Vector3s</a:t>
            </a:r>
          </a:p>
          <a:p>
            <a:pPr lvl="1"/>
            <a:r>
              <a:rPr lang="en-US" dirty="0"/>
              <a:t>Drawing lines between them</a:t>
            </a:r>
          </a:p>
          <a:p>
            <a:pPr lvl="1"/>
            <a:r>
              <a:rPr lang="en-US" dirty="0"/>
              <a:t>Moving them through </a:t>
            </a:r>
            <a:r>
              <a:rPr lang="en-US" dirty="0" err="1"/>
              <a:t>PositionHandles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Interesting to investigate if you have the basics:</a:t>
            </a:r>
          </a:p>
          <a:p>
            <a:pPr lvl="1"/>
            <a:r>
              <a:rPr lang="en-US" dirty="0"/>
              <a:t>Spline editor</a:t>
            </a:r>
          </a:p>
          <a:p>
            <a:pPr lvl="2"/>
            <a:r>
              <a:rPr lang="en-US" dirty="0"/>
              <a:t>Basically moving a bunch of V3s around, which we already can</a:t>
            </a:r>
          </a:p>
          <a:p>
            <a:pPr lvl="2"/>
            <a:r>
              <a:rPr lang="en-US" dirty="0"/>
              <a:t>Doing some cool math using them</a:t>
            </a:r>
          </a:p>
          <a:p>
            <a:pPr lvl="1"/>
            <a:r>
              <a:rPr lang="en-US" dirty="0"/>
              <a:t>Add for info (maybe </a:t>
            </a:r>
            <a:r>
              <a:rPr lang="en-US" dirty="0" err="1"/>
              <a:t>waitTime</a:t>
            </a:r>
            <a:r>
              <a:rPr lang="en-US" dirty="0"/>
              <a:t>?) to each Waypoint</a:t>
            </a:r>
          </a:p>
          <a:p>
            <a:pPr lvl="2"/>
            <a:r>
              <a:rPr lang="en-US" dirty="0"/>
              <a:t>Requires displaying Waypoints differently</a:t>
            </a:r>
          </a:p>
          <a:p>
            <a:pPr lvl="2"/>
            <a:r>
              <a:rPr lang="en-US" dirty="0" err="1"/>
              <a:t>CustomPropertyDrawer</a:t>
            </a:r>
            <a:r>
              <a:rPr lang="en-US" dirty="0"/>
              <a:t>? </a:t>
            </a:r>
            <a:r>
              <a:rPr lang="en-US" dirty="0" err="1"/>
              <a:t>System.Serializable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Defining different paths for the same agent</a:t>
            </a:r>
          </a:p>
          <a:p>
            <a:pPr lvl="1"/>
            <a:r>
              <a:rPr lang="en-US" dirty="0"/>
              <a:t>… the sky is the limit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4971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453F-6731-D747-418F-6CC1B11C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tutorials &amp; references (... but only a small part ...) 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B248D-697B-28D6-D9CC-38DFC1958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80" y="1251066"/>
            <a:ext cx="11064240" cy="5606934"/>
          </a:xfrm>
        </p:spPr>
        <p:txBody>
          <a:bodyPr>
            <a:normAutofit/>
          </a:bodyPr>
          <a:lstStyle/>
          <a:p>
            <a:r>
              <a:rPr lang="en-US" dirty="0"/>
              <a:t>Lots of Hans’ work (see Blackboard)</a:t>
            </a:r>
          </a:p>
          <a:p>
            <a:pPr lvl="1"/>
            <a:r>
              <a:rPr lang="en-US" dirty="0"/>
              <a:t>Examples from this lecture</a:t>
            </a:r>
          </a:p>
          <a:p>
            <a:pPr lvl="1"/>
            <a:r>
              <a:rPr lang="en-US" dirty="0"/>
              <a:t>Editor Scripting cookbook</a:t>
            </a:r>
          </a:p>
          <a:p>
            <a:endParaRPr lang="en-US" dirty="0"/>
          </a:p>
          <a:p>
            <a:r>
              <a:rPr lang="en-US" dirty="0"/>
              <a:t>Bunny83’s Editor scripting </a:t>
            </a:r>
            <a:r>
              <a:rPr lang="en-US" dirty="0">
                <a:hlinkClick r:id="rId3"/>
              </a:rPr>
              <a:t>crash course</a:t>
            </a:r>
            <a:endParaRPr lang="en-US" dirty="0"/>
          </a:p>
          <a:p>
            <a:endParaRPr lang="en-US" dirty="0"/>
          </a:p>
          <a:p>
            <a:r>
              <a:rPr lang="en-US" dirty="0"/>
              <a:t>Attributes; there are a lot of useful ones</a:t>
            </a:r>
          </a:p>
          <a:p>
            <a:pPr lvl="1"/>
            <a:r>
              <a:rPr lang="en-US" dirty="0" err="1"/>
              <a:t>SerializeField</a:t>
            </a:r>
            <a:r>
              <a:rPr lang="en-US" dirty="0"/>
              <a:t>, </a:t>
            </a:r>
            <a:r>
              <a:rPr lang="en-US" dirty="0" err="1"/>
              <a:t>HideInInspector</a:t>
            </a:r>
            <a:r>
              <a:rPr lang="en-US" dirty="0"/>
              <a:t>, Range, Header, Space, Tooltip, </a:t>
            </a:r>
            <a:r>
              <a:rPr lang="en-US" dirty="0" err="1"/>
              <a:t>RequireComponent</a:t>
            </a:r>
            <a:r>
              <a:rPr lang="en-US" dirty="0"/>
              <a:t>, </a:t>
            </a:r>
            <a:r>
              <a:rPr lang="en-US" dirty="0" err="1"/>
              <a:t>System.Serializable</a:t>
            </a:r>
            <a:r>
              <a:rPr lang="en-US" dirty="0"/>
              <a:t>, </a:t>
            </a:r>
            <a:r>
              <a:rPr lang="en-US" dirty="0" err="1"/>
              <a:t>CreateAssetMenu</a:t>
            </a:r>
            <a:r>
              <a:rPr lang="en-US" dirty="0"/>
              <a:t>, </a:t>
            </a:r>
            <a:r>
              <a:rPr lang="en-US" dirty="0" err="1"/>
              <a:t>MenuItem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Just google ‘handy attributes Unity’</a:t>
            </a:r>
          </a:p>
          <a:p>
            <a:pPr lvl="1"/>
            <a:endParaRPr lang="en-US" dirty="0"/>
          </a:p>
          <a:p>
            <a:r>
              <a:rPr lang="en-US" dirty="0"/>
              <a:t>Unity manual:</a:t>
            </a:r>
          </a:p>
          <a:p>
            <a:pPr lvl="1"/>
            <a:r>
              <a:rPr lang="en-US" dirty="0">
                <a:hlinkClick r:id="rId4"/>
              </a:rPr>
              <a:t>https://docs.unity3d.com/Manual/ExtendingTheEditor.html</a:t>
            </a:r>
            <a:endParaRPr lang="en-US" dirty="0"/>
          </a:p>
          <a:p>
            <a:pPr lvl="1"/>
            <a:r>
              <a:rPr lang="en-US" sz="1800" dirty="0">
                <a:hlinkClick r:id="rId5"/>
              </a:rPr>
              <a:t>https://docs.unity3d.com/ScriptReference/EditorWindow.html</a:t>
            </a:r>
            <a:endParaRPr lang="en-US" dirty="0"/>
          </a:p>
          <a:p>
            <a:pPr lvl="1"/>
            <a:r>
              <a:rPr lang="en-US" sz="1800" dirty="0">
                <a:hlinkClick r:id="rId6"/>
              </a:rPr>
              <a:t>https://docs.unity3d.com/Manual/JSONSerialization.html</a:t>
            </a:r>
            <a:endParaRPr lang="en-US" sz="1800" dirty="0"/>
          </a:p>
          <a:p>
            <a:pPr lvl="1"/>
            <a:r>
              <a:rPr lang="en-US" sz="1800" dirty="0">
                <a:hlinkClick r:id="rId7"/>
              </a:rPr>
              <a:t>https://docs.unity3d.com/Manual/class-ScriptableObject.html</a:t>
            </a:r>
            <a:endParaRPr lang="en-US" sz="1800" dirty="0"/>
          </a:p>
          <a:p>
            <a:pPr lvl="1"/>
            <a:r>
              <a:rPr lang="en-US" sz="1800" dirty="0"/>
              <a:t>...and much </a:t>
            </a:r>
            <a:r>
              <a:rPr lang="en-US" sz="1800" dirty="0" err="1"/>
              <a:t>much</a:t>
            </a:r>
            <a:r>
              <a:rPr lang="en-US" sz="1800" dirty="0"/>
              <a:t> more (basically any keyword/method call that you see in the code)</a:t>
            </a:r>
          </a:p>
          <a:p>
            <a:pPr lvl="1"/>
            <a:endParaRPr lang="en-U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851455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7351-BBA5-4592-9699-A359C092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tutorials &amp; references (... but only a small part ...)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A1FC7-1E14-4381-8024-03D16E222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Tutorials: </a:t>
            </a:r>
          </a:p>
          <a:p>
            <a:pPr lvl="1"/>
            <a:r>
              <a:rPr lang="en-US" dirty="0"/>
              <a:t>Keep in mind some of the tutorials use outdated/cumbersome approaches here and there</a:t>
            </a:r>
          </a:p>
          <a:p>
            <a:pPr lvl="1"/>
            <a:r>
              <a:rPr lang="en-US" dirty="0">
                <a:hlinkClick r:id="rId3"/>
              </a:rPr>
              <a:t>https://learn.unity.com/tutorial/editor-scripting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https://learn.unity.com/tutorial/introduction-to-editor-scripting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https://learn.unity.com/tutorial/scripting-custom-editor-windows-and-inspectors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https://learn.unity.com/tutorial/introduction-to-scriptable-objects</a:t>
            </a:r>
            <a:endParaRPr lang="en-US" dirty="0"/>
          </a:p>
          <a:p>
            <a:pPr lvl="1"/>
            <a:r>
              <a:rPr lang="en-US" sz="1800" dirty="0">
                <a:hlinkClick r:id="rId7"/>
              </a:rPr>
              <a:t>https://www.patrykgalach.com/2019/09/12/custom-scriptable-wizard/</a:t>
            </a:r>
            <a:endParaRPr lang="en-US" sz="1800" dirty="0"/>
          </a:p>
          <a:p>
            <a:pPr lvl="1"/>
            <a:r>
              <a:rPr lang="en-US" sz="1800" dirty="0">
                <a:sym typeface="Wingdings" panose="05000000000000000000" pitchFamily="2" charset="2"/>
                <a:hlinkClick r:id="rId8"/>
              </a:rPr>
              <a:t>https://medium.com/@prasetion/saving-data-as-json-in-unity-4419042d1334</a:t>
            </a:r>
            <a:endParaRPr lang="en-US" sz="1800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hlinkClick r:id="rId9"/>
              </a:rPr>
              <a:t>https://www.youtube.com/watch?v=aPXvoWVabPY</a:t>
            </a:r>
            <a:r>
              <a:rPr lang="en-US" dirty="0"/>
              <a:t> (</a:t>
            </a:r>
            <a:r>
              <a:rPr lang="en-US" dirty="0" err="1"/>
              <a:t>Brackeys</a:t>
            </a:r>
            <a:r>
              <a:rPr lang="en-US" dirty="0"/>
              <a:t> scriptable objects)</a:t>
            </a:r>
            <a:endParaRPr lang="en-US" sz="1800" dirty="0">
              <a:sym typeface="Wingdings" panose="05000000000000000000" pitchFamily="2" charset="2"/>
            </a:endParaRPr>
          </a:p>
          <a:p>
            <a:endParaRPr lang="en-US" dirty="0"/>
          </a:p>
          <a:p>
            <a:r>
              <a:rPr lang="en-US" dirty="0"/>
              <a:t>Your friendly teachers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484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FE6AFB-C27D-4827-B989-3AE24F277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7156" y="881856"/>
            <a:ext cx="4737687" cy="5094288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051147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273DF4-B877-4769-8B96-2267DC1999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Editor Scripting examples</a:t>
            </a:r>
            <a:br>
              <a:rPr lang="en-US" sz="3600"/>
            </a:br>
            <a:endParaRPr lang="en-US" sz="360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4EF380-A9F1-4A46-8130-1CED2D13CA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072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CF78-D97E-D14E-9C6E-AB1EBCC4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Stacking </a:t>
            </a:r>
            <a:r>
              <a:rPr lang="de-DE" dirty="0" err="1"/>
              <a:t>tools</a:t>
            </a:r>
            <a:r>
              <a:rPr lang="de-DE" dirty="0"/>
              <a:t> (</a:t>
            </a:r>
            <a:r>
              <a:rPr lang="de-DE" dirty="0" err="1"/>
              <a:t>by</a:t>
            </a:r>
            <a:r>
              <a:rPr lang="de-DE" dirty="0"/>
              <a:t> Hans)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ED63DF-23C6-411B-AD9F-DB3DBA581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goal: easily create stacks of objects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Demonstrates:</a:t>
            </a:r>
          </a:p>
          <a:p>
            <a:pPr lvl="1"/>
            <a:r>
              <a:rPr lang="en-US" dirty="0"/>
              <a:t>Custom inspector</a:t>
            </a:r>
          </a:p>
          <a:p>
            <a:pPr lvl="1"/>
            <a:r>
              <a:rPr lang="en-US" dirty="0"/>
              <a:t>Scene interaction (could be better)</a:t>
            </a:r>
          </a:p>
          <a:p>
            <a:pPr lvl="1"/>
            <a:r>
              <a:rPr lang="en-US" dirty="0"/>
              <a:t>That it is not editor time </a:t>
            </a:r>
            <a:r>
              <a:rPr lang="en-US" b="1" dirty="0"/>
              <a:t>or </a:t>
            </a:r>
            <a:r>
              <a:rPr lang="en-US" dirty="0"/>
              <a:t>runtime, but both</a:t>
            </a:r>
            <a:endParaRPr lang="en-US" b="1" dirty="0"/>
          </a:p>
          <a:p>
            <a:pPr lvl="1"/>
            <a:r>
              <a:rPr lang="en-US" dirty="0"/>
              <a:t>Lack of undo ;)</a:t>
            </a:r>
          </a:p>
          <a:p>
            <a:pPr lvl="1"/>
            <a:r>
              <a:rPr lang="en-US" dirty="0"/>
              <a:t>Variety/variability</a:t>
            </a:r>
          </a:p>
          <a:p>
            <a:pPr lvl="1"/>
            <a:endParaRPr lang="en-US" dirty="0"/>
          </a:p>
          <a:p>
            <a:r>
              <a:rPr lang="en-US" dirty="0"/>
              <a:t>Procedural part:</a:t>
            </a:r>
          </a:p>
          <a:p>
            <a:pPr lvl="1"/>
            <a:r>
              <a:rPr lang="en-US" dirty="0"/>
              <a:t>Stacking objects automatically</a:t>
            </a:r>
          </a:p>
          <a:p>
            <a:pPr lvl="1"/>
            <a:r>
              <a:rPr lang="en-US" dirty="0"/>
              <a:t>Finding mesh bounds</a:t>
            </a:r>
          </a:p>
          <a:p>
            <a:pPr lvl="1"/>
            <a:endParaRPr lang="en-US" dirty="0"/>
          </a:p>
          <a:p>
            <a:r>
              <a:rPr lang="en-US" dirty="0"/>
              <a:t>Where can you find it?</a:t>
            </a:r>
          </a:p>
          <a:p>
            <a:pPr lvl="1"/>
            <a:r>
              <a:rPr lang="en-US" dirty="0"/>
              <a:t>Full version available on blackboard (including the books </a:t>
            </a:r>
            <a:r>
              <a:rPr lang="en-US" dirty="0">
                <a:sym typeface="Wingdings" panose="05000000000000000000" pitchFamily="2" charset="2"/>
              </a:rPr>
              <a:t>)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https://assetstore.unity.com/packages/tools/utilities/stacking-tools-112062</a:t>
            </a:r>
            <a:r>
              <a:rPr lang="en-US" dirty="0"/>
              <a:t> (free, without books)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999E9-250E-48C6-AFB7-97A9D1065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421" y="1339967"/>
            <a:ext cx="5634999" cy="3505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19006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CD1B91-BBA7-4700-9CC2-A2CF3A8C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86" y="1314567"/>
            <a:ext cx="4915034" cy="3350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ECF78-D97E-D14E-9C6E-AB1EBCC4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Dice Creator Pack (</a:t>
            </a:r>
            <a:r>
              <a:rPr lang="de-DE" dirty="0" err="1"/>
              <a:t>by</a:t>
            </a:r>
            <a:r>
              <a:rPr lang="de-DE" dirty="0"/>
              <a:t> Hans)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ED63DF-23C6-411B-AD9F-DB3DBA581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80" y="1251067"/>
            <a:ext cx="11064240" cy="5438982"/>
          </a:xfrm>
        </p:spPr>
        <p:txBody>
          <a:bodyPr>
            <a:normAutofit/>
          </a:bodyPr>
          <a:lstStyle/>
          <a:p>
            <a:r>
              <a:rPr lang="en-US" dirty="0"/>
              <a:t>Goal: be the best dice pack on the asset store ;)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Demonstrates:</a:t>
            </a:r>
          </a:p>
          <a:p>
            <a:pPr lvl="1"/>
            <a:r>
              <a:rPr lang="en-US" dirty="0"/>
              <a:t>Custom inspectors (generating side </a:t>
            </a:r>
            <a:r>
              <a:rPr lang="en-US" dirty="0" err="1"/>
              <a:t>normals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Scene interaction (showing side </a:t>
            </a:r>
            <a:r>
              <a:rPr lang="en-US" dirty="0" err="1"/>
              <a:t>normals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Processing all assets in batch </a:t>
            </a:r>
            <a:br>
              <a:rPr lang="en-US" dirty="0"/>
            </a:br>
            <a:r>
              <a:rPr lang="en-US" dirty="0"/>
              <a:t>(Generating material sets)</a:t>
            </a:r>
          </a:p>
          <a:p>
            <a:pPr lvl="1"/>
            <a:r>
              <a:rPr lang="en-US" dirty="0"/>
              <a:t>Custom windows</a:t>
            </a:r>
            <a:br>
              <a:rPr lang="en-US" dirty="0"/>
            </a:br>
            <a:r>
              <a:rPr lang="en-US" dirty="0"/>
              <a:t>(Circle layout, Side editors)</a:t>
            </a:r>
          </a:p>
          <a:p>
            <a:pPr lvl="1"/>
            <a:r>
              <a:rPr lang="en-US" dirty="0"/>
              <a:t>Custom utilities (Screenshot generator)</a:t>
            </a:r>
          </a:p>
          <a:p>
            <a:pPr lvl="1"/>
            <a:endParaRPr lang="en-US" dirty="0"/>
          </a:p>
          <a:p>
            <a:r>
              <a:rPr lang="en-US" dirty="0"/>
              <a:t>Procedural part:</a:t>
            </a:r>
          </a:p>
          <a:p>
            <a:pPr lvl="1"/>
            <a:r>
              <a:rPr lang="en-US" dirty="0"/>
              <a:t>Finding die sides, aligning with ground, </a:t>
            </a:r>
            <a:r>
              <a:rPr lang="en-US" dirty="0" err="1"/>
              <a:t>layouting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taking screenshots: all things you could do manually</a:t>
            </a:r>
          </a:p>
          <a:p>
            <a:pPr lvl="1"/>
            <a:endParaRPr lang="en-US" dirty="0"/>
          </a:p>
          <a:p>
            <a:r>
              <a:rPr lang="en-US" dirty="0"/>
              <a:t>Where can you find it?</a:t>
            </a:r>
          </a:p>
          <a:p>
            <a:pPr lvl="1"/>
            <a:r>
              <a:rPr lang="en-US" dirty="0"/>
              <a:t>Lite version with </a:t>
            </a:r>
            <a:r>
              <a:rPr lang="en-US" b="1" i="1" dirty="0"/>
              <a:t>all</a:t>
            </a:r>
            <a:r>
              <a:rPr lang="en-US" dirty="0"/>
              <a:t> scripts available on blackboard</a:t>
            </a:r>
          </a:p>
          <a:p>
            <a:pPr lvl="1"/>
            <a:r>
              <a:rPr lang="en-US" dirty="0">
                <a:hlinkClick r:id="rId4"/>
              </a:rPr>
              <a:t>https://assetstore.unity.com/packages/3d/props/dice-creator-pack-128640</a:t>
            </a:r>
            <a:r>
              <a:rPr lang="en-US" dirty="0"/>
              <a:t> (paid)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7938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7BB4-1044-4135-9611-6FD6A81A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Etcetera etcetera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46CF4-70F2-4DA3-8C14-5E998F8F8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44F2E5-F7FF-4C32-96A0-36022F0FC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96" t="35941" r="17500" b="8957"/>
          <a:stretch/>
        </p:blipFill>
        <p:spPr>
          <a:xfrm>
            <a:off x="551180" y="1251067"/>
            <a:ext cx="4422710" cy="2024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F15FF-D4AB-40F9-B692-521231CBEA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26" t="36083" r="17424" b="14608"/>
          <a:stretch/>
        </p:blipFill>
        <p:spPr>
          <a:xfrm>
            <a:off x="3336096" y="2669909"/>
            <a:ext cx="5494407" cy="22559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B5862E-B57D-44A8-B34A-CA187E3AD1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24" t="35802" r="17424" b="10226"/>
          <a:stretch/>
        </p:blipFill>
        <p:spPr>
          <a:xfrm>
            <a:off x="6105071" y="3875440"/>
            <a:ext cx="5503026" cy="2469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753849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9565-83A7-43C6-A7C4-189531A42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Summing up: Editor Scripting is </a:t>
            </a:r>
            <a:r>
              <a:rPr lang="en-US" dirty="0" err="1"/>
              <a:t>AweSoMe</a:t>
            </a:r>
            <a:r>
              <a:rPr lang="en-US" dirty="0"/>
              <a:t> \^^\/</a:t>
            </a:r>
            <a:r>
              <a:rPr lang="en-US" dirty="0" err="1"/>
              <a:t>oO</a:t>
            </a:r>
            <a:r>
              <a:rPr lang="en-US" dirty="0"/>
              <a:t>\/^^/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57A16-A428-42A9-BB8D-3F698D22C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Editor Scripting has a lot of different capabilities/application areas</a:t>
            </a:r>
          </a:p>
          <a:p>
            <a:pPr lvl="1"/>
            <a:r>
              <a:rPr lang="en-US" dirty="0"/>
              <a:t>Trigger things in your code that were already there, making your runtime adventures editable</a:t>
            </a:r>
          </a:p>
          <a:p>
            <a:pPr lvl="1"/>
            <a:r>
              <a:rPr lang="en-US" dirty="0"/>
              <a:t>Build simple utilities for things you could already do manually, but now much faster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eg</a:t>
            </a:r>
            <a:r>
              <a:rPr lang="en-US" dirty="0"/>
              <a:t> Texture Importing, but also aligning objects, replacing prefabs, stacking objects, processing your whole scene, </a:t>
            </a:r>
            <a:r>
              <a:rPr lang="en-US" dirty="0" err="1"/>
              <a:t>etc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Build complicated new features into Unity that weren't there before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ProBuilder</a:t>
            </a:r>
            <a:r>
              <a:rPr lang="en-US" dirty="0"/>
              <a:t>, </a:t>
            </a:r>
            <a:r>
              <a:rPr lang="en-US" dirty="0" err="1"/>
              <a:t>ProGrid</a:t>
            </a:r>
            <a:r>
              <a:rPr lang="en-US" dirty="0"/>
              <a:t> and a lot of other packages/assets)</a:t>
            </a:r>
          </a:p>
          <a:p>
            <a:endParaRPr lang="en-US" dirty="0"/>
          </a:p>
          <a:p>
            <a:r>
              <a:rPr lang="en-US" dirty="0"/>
              <a:t>All these different types of capabilities can be divided in a couple of different categories of Editor Scripting</a:t>
            </a:r>
          </a:p>
          <a:p>
            <a:pPr lvl="1"/>
            <a:r>
              <a:rPr lang="en-US" dirty="0"/>
              <a:t>Creating (context) menu items</a:t>
            </a:r>
          </a:p>
          <a:p>
            <a:pPr lvl="1"/>
            <a:r>
              <a:rPr lang="en-US" dirty="0"/>
              <a:t>Creating custom inspectors / </a:t>
            </a:r>
            <a:r>
              <a:rPr lang="en-US" dirty="0" err="1"/>
              <a:t>propertydrawers</a:t>
            </a:r>
            <a:endParaRPr lang="en-US" dirty="0"/>
          </a:p>
          <a:p>
            <a:pPr lvl="1"/>
            <a:r>
              <a:rPr lang="en-US" dirty="0"/>
              <a:t>Creating Scene/Editor extensions</a:t>
            </a:r>
          </a:p>
          <a:p>
            <a:pPr lvl="1"/>
            <a:r>
              <a:rPr lang="en-US" dirty="0"/>
              <a:t>Implementing Asset processing </a:t>
            </a:r>
          </a:p>
          <a:p>
            <a:pPr lvl="1"/>
            <a:r>
              <a:rPr lang="en-US" dirty="0"/>
              <a:t>... and much more ...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698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4690D6A57C3C4B8650464765815F1C" ma:contentTypeVersion="17" ma:contentTypeDescription="Create a new document." ma:contentTypeScope="" ma:versionID="2c9aab30c215c3032c61201ee8d7c431">
  <xsd:schema xmlns:xsd="http://www.w3.org/2001/XMLSchema" xmlns:xs="http://www.w3.org/2001/XMLSchema" xmlns:p="http://schemas.microsoft.com/office/2006/metadata/properties" xmlns:ns2="45f6ce90-ba85-4ef2-b43f-c64448cd95eb" xmlns:ns3="c7549584-aa9c-449c-abfe-2ca02f3a7188" xmlns:ns4="6c73e52c-07d4-4617-ab67-464747257e8d" xmlns:ns5="ab37b2fe-4f81-426e-b942-40459dbac68c" targetNamespace="http://schemas.microsoft.com/office/2006/metadata/properties" ma:root="true" ma:fieldsID="8cd8d8f39aa42a30bfeb3752f04e3ceb" ns2:_="" ns3:_="" ns4:_="" ns5:_="">
    <xsd:import namespace="45f6ce90-ba85-4ef2-b43f-c64448cd95eb"/>
    <xsd:import namespace="c7549584-aa9c-449c-abfe-2ca02f3a7188"/>
    <xsd:import namespace="6c73e52c-07d4-4617-ab67-464747257e8d"/>
    <xsd:import namespace="ab37b2fe-4f81-426e-b942-40459dbac68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4:c6664f9864b54a78bdf9e6230de1c78b" minOccurs="0"/>
                <xsd:element ref="ns5:MediaServiceMetadata" minOccurs="0"/>
                <xsd:element ref="ns5:MediaServiceFastMetadata" minOccurs="0"/>
                <xsd:element ref="ns5:MediaServiceDateTaken" minOccurs="0"/>
                <xsd:element ref="ns5:MediaServiceAutoTags" minOccurs="0"/>
                <xsd:element ref="ns5:MediaServiceGenerationTime" minOccurs="0"/>
                <xsd:element ref="ns5:MediaServiceEventHashCode" minOccurs="0"/>
                <xsd:element ref="ns5:MediaServiceOCR" minOccurs="0"/>
                <xsd:element ref="ns5:MediaServiceLocation" minOccurs="0"/>
                <xsd:element ref="ns3:SharedWithDetails" minOccurs="0"/>
                <xsd:element ref="ns5:MediaServiceAutoKeyPoints" minOccurs="0"/>
                <xsd:element ref="ns5:MediaServiceKeyPoints" minOccurs="0"/>
                <xsd:element ref="ns5:MediaLengthInSeconds" minOccurs="0"/>
                <xsd:element ref="ns5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f6ce90-ba85-4ef2-b43f-c64448cd95e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549584-aa9c-449c-abfe-2ca02f3a7188" elementFormDefault="qualified">
    <xsd:import namespace="http://schemas.microsoft.com/office/2006/documentManagement/types"/>
    <xsd:import namespace="http://schemas.microsoft.com/office/infopath/2007/PartnerControls"/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73e52c-07d4-4617-ab67-464747257e8d" elementFormDefault="qualified">
    <xsd:import namespace="http://schemas.microsoft.com/office/2006/documentManagement/types"/>
    <xsd:import namespace="http://schemas.microsoft.com/office/infopath/2007/PartnerControls"/>
    <xsd:element name="c6664f9864b54a78bdf9e6230de1c78b" ma:index="10" nillable="true" ma:taxonomy="true" ma:internalName="c6664f9864b54a78bdf9e6230de1c78b" ma:taxonomyFieldName="Saxion_Organisatie" ma:displayName="Organisatie" ma:fieldId="{c6664f98-64b5-4a78-bdf9-e6230de1c78b}" ma:sspId="ea23b583-fc58-4aef-a739-6987dbfb3358" ma:termSetId="f5ce510c-de11-4010-8708-f2f2dfd0e37c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37b2fe-4f81-426e-b942-40459dbac6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ea23b583-fc58-4aef-a739-6987dbfb33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6664f9864b54a78bdf9e6230de1c78b xmlns="6c73e52c-07d4-4617-ab67-464747257e8d">
      <Terms xmlns="http://schemas.microsoft.com/office/infopath/2007/PartnerControls"/>
    </c6664f9864b54a78bdf9e6230de1c78b>
    <lcf76f155ced4ddcb4097134ff3c332f xmlns="ab37b2fe-4f81-426e-b942-40459dbac68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6A270F6-EC6B-4D84-A5B0-4E4C9B621729}"/>
</file>

<file path=customXml/itemProps2.xml><?xml version="1.0" encoding="utf-8"?>
<ds:datastoreItem xmlns:ds="http://schemas.openxmlformats.org/officeDocument/2006/customXml" ds:itemID="{5E0502BA-883A-4C4A-827C-B596279D049D}"/>
</file>

<file path=customXml/itemProps3.xml><?xml version="1.0" encoding="utf-8"?>
<ds:datastoreItem xmlns:ds="http://schemas.openxmlformats.org/officeDocument/2006/customXml" ds:itemID="{FE9D981F-0A04-4B41-A5B7-E2FAD40DD03D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3831</Words>
  <Application>Microsoft Office PowerPoint</Application>
  <PresentationFormat>Widescreen</PresentationFormat>
  <Paragraphs>513</Paragraphs>
  <Slides>48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Consolas</vt:lpstr>
      <vt:lpstr>Courier New</vt:lpstr>
      <vt:lpstr>Heiti SC Medium</vt:lpstr>
      <vt:lpstr>Symbol</vt:lpstr>
      <vt:lpstr>Wingdings</vt:lpstr>
      <vt:lpstr>Office Theme</vt:lpstr>
      <vt:lpstr>PROCEDURAL ART</vt:lpstr>
      <vt:lpstr>Lecture Overview</vt:lpstr>
      <vt:lpstr>What is Editor Scripting? </vt:lpstr>
      <vt:lpstr>Editor Scripting in general</vt:lpstr>
      <vt:lpstr>Editor Scripting examples </vt:lpstr>
      <vt:lpstr>Stacking tools (by Hans)</vt:lpstr>
      <vt:lpstr>Dice Creator Pack (by Hans)</vt:lpstr>
      <vt:lpstr>Etcetera etcetera ...</vt:lpstr>
      <vt:lpstr>Summing up: Editor Scripting is AweSoMe \^^\/oO\/^^/</vt:lpstr>
      <vt:lpstr>Editor Scripting ... </vt:lpstr>
      <vt:lpstr>How does this relate to Procedural Art?</vt:lpstr>
      <vt:lpstr>However, Editor Scripting comes at a 'price'</vt:lpstr>
      <vt:lpstr>Editor Scripting Part 1 </vt:lpstr>
      <vt:lpstr>What makes a script an Editor script?</vt:lpstr>
      <vt:lpstr>Available Unity namespaces in the Editor vs a build</vt:lpstr>
      <vt:lpstr>But this has some implications for your project structure...</vt:lpstr>
      <vt:lpstr>The basics of Editor scripting</vt:lpstr>
      <vt:lpstr>Where did my Update() go? </vt:lpstr>
      <vt:lpstr>Custom inspectors</vt:lpstr>
      <vt:lpstr>The basic structure of a custom Editor script:</vt:lpstr>
      <vt:lpstr>IMGUI (Immediate Mode Graphical User Interface):</vt:lpstr>
      <vt:lpstr>Adding a Button using IMGUI</vt:lpstr>
      <vt:lpstr>Accessing a component instance using the target property</vt:lpstr>
      <vt:lpstr>Exercise</vt:lpstr>
      <vt:lpstr>Editor Scripting Getting Started Part 2 </vt:lpstr>
      <vt:lpstr>Extending the Scene view</vt:lpstr>
      <vt:lpstr>Extending the Scene view</vt:lpstr>
      <vt:lpstr>Extending the Scene view</vt:lpstr>
      <vt:lpstr>Extending the Scene view</vt:lpstr>
      <vt:lpstr>Remember this slide?</vt:lpstr>
      <vt:lpstr>Dirtying the scene</vt:lpstr>
      <vt:lpstr>Detecting changes with EditorGUI</vt:lpstr>
      <vt:lpstr>Detecting changes with your own code</vt:lpstr>
      <vt:lpstr>Undo and Redo</vt:lpstr>
      <vt:lpstr>Undo and Redo</vt:lpstr>
      <vt:lpstr>Exercise</vt:lpstr>
      <vt:lpstr>Editor Scripting Part 3 </vt:lpstr>
      <vt:lpstr>Confession time</vt:lpstr>
      <vt:lpstr>Events</vt:lpstr>
      <vt:lpstr>PowerPoint Presentation</vt:lpstr>
      <vt:lpstr>Responding to user input</vt:lpstr>
      <vt:lpstr>Events example</vt:lpstr>
      <vt:lpstr>Exercise</vt:lpstr>
      <vt:lpstr>Editor Scripting 4 </vt:lpstr>
      <vt:lpstr>WaypointManager</vt:lpstr>
      <vt:lpstr>Some tutorials &amp; references (... but only a small part ...) 1</vt:lpstr>
      <vt:lpstr>Some tutorials &amp; references (... but only a small part ...) 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Art</dc:title>
  <dc:creator>Max Klostermann</dc:creator>
  <cp:lastModifiedBy>Simon Buijs</cp:lastModifiedBy>
  <cp:revision>419</cp:revision>
  <dcterms:created xsi:type="dcterms:W3CDTF">2019-08-26T14:04:37Z</dcterms:created>
  <dcterms:modified xsi:type="dcterms:W3CDTF">2023-02-10T12:39:01Z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0x010100294690D6A57C3C4B8650464765815F1C</vt:lpwstr>
  </property>
</Properties>
</file>